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61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C343ED-D77E-4431-887B-A88D87042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3F50D3D-E1BE-4996-9BE8-4A069D1DF5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69651EC-77DA-49C0-8507-6E8ED9316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0650-18FB-4727-8D93-FE1C4C17BCF6}" type="datetimeFigureOut">
              <a:rPr lang="nl-NL" smtClean="0"/>
              <a:t>24-07-2022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D8A731A-5373-4E25-B218-7D2C9BEBD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894E5E9-6E12-4BFF-91D7-F4F571654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BF56-6DC8-45F5-BFCC-42457E105F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744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615F63-E6BA-4EE8-85CE-33C05C383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C9BC4D2-8EE0-4447-BDDB-DD6B179BB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BDF0590-8799-4A4F-BF46-C13B5279D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0650-18FB-4727-8D93-FE1C4C17BCF6}" type="datetimeFigureOut">
              <a:rPr lang="nl-NL" smtClean="0"/>
              <a:t>24-07-2022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BB0ACEB-183C-450F-AF0E-F2DF47892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20163B-F407-4795-B44B-098729622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BF56-6DC8-45F5-BFCC-42457E105F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062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7E5C12D-A727-439D-9166-E299197A06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0BB32CF-0E88-40EF-B369-D51D0D388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4DF4CAC-D0C8-4601-BBF9-9BA5483E8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0650-18FB-4727-8D93-FE1C4C17BCF6}" type="datetimeFigureOut">
              <a:rPr lang="nl-NL" smtClean="0"/>
              <a:t>24-07-2022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D53667-54E8-40B4-996E-4C32D7935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C25B02E-67E0-4B0E-B9EF-B99074A8D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BF56-6DC8-45F5-BFCC-42457E105F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5728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267AB7-DF11-41A7-AA54-B8A22CD42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90AF17-80F5-4681-9B24-43F8EC457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EF43C06-2713-4D34-B95C-9A32F2163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0650-18FB-4727-8D93-FE1C4C17BCF6}" type="datetimeFigureOut">
              <a:rPr lang="nl-NL" smtClean="0"/>
              <a:t>24-07-2022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35E8F90-2EE3-4A46-ACA4-52C826A94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E7610C3-88D1-4FA1-A34D-7F5FE239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BF56-6DC8-45F5-BFCC-42457E105F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270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8E4A6A-6E84-4B1C-ADD8-DDFDE3DD2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F17EF31-FD46-452C-860E-044ADC8EB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0B1DE43-53AF-4183-A196-A30FC8A36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0650-18FB-4727-8D93-FE1C4C17BCF6}" type="datetimeFigureOut">
              <a:rPr lang="nl-NL" smtClean="0"/>
              <a:t>24-07-2022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240DF9-7AB1-4484-9643-7035AB2C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514A385-81D0-4B66-8E53-AAD3FA634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BF56-6DC8-45F5-BFCC-42457E105F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966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C79F22-D9DD-4486-98C6-7A17654DE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864BC4-19FD-40C2-BB92-C2E86D2EEB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EAFB071-95B4-40AB-9478-5D22969A62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2013A8D-DC3E-4467-9238-AD2262AA5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0650-18FB-4727-8D93-FE1C4C17BCF6}" type="datetimeFigureOut">
              <a:rPr lang="nl-NL" smtClean="0"/>
              <a:t>24-07-2022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E623D93-D828-4750-ACEA-809F55468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E7B6440-CAA2-44E2-A7B8-0AF35F076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BF56-6DC8-45F5-BFCC-42457E105F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952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2160D0-8845-465D-A18C-EAA2762BE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7A4664C-5C30-412B-AB39-C9B50199B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4619BD7-E50F-483C-88C0-507972653B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D66C616-25EF-4E2D-9FA3-6236B0A5F0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F6DF1B1-5BD3-48FA-A752-2A4C835E31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52B842E-B14F-40EA-875F-AD8D892A0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0650-18FB-4727-8D93-FE1C4C17BCF6}" type="datetimeFigureOut">
              <a:rPr lang="nl-NL" smtClean="0"/>
              <a:t>24-07-2022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EBFCDB1-8191-4A17-8D04-027CEBFAD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9DB1209-5ADE-4D43-84FA-05BC9C784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BF56-6DC8-45F5-BFCC-42457E105F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9271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6F415E-F522-4B8E-8A0C-3EB7F912E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D7BF9BE-6E54-40B4-B590-55C4F3065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0650-18FB-4727-8D93-FE1C4C17BCF6}" type="datetimeFigureOut">
              <a:rPr lang="nl-NL" smtClean="0"/>
              <a:t>24-07-2022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BA8F1EC-471E-4A07-BFF3-313C2D1DF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7C8330B-BD87-475B-B54D-844A0FE2A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BF56-6DC8-45F5-BFCC-42457E105F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47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4CBA6AC-9A60-43DE-82D3-7F0174960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0650-18FB-4727-8D93-FE1C4C17BCF6}" type="datetimeFigureOut">
              <a:rPr lang="nl-NL" smtClean="0"/>
              <a:t>24-07-2022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9255FB9-5728-4F57-AE51-510317432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1F33139-2171-4CA2-8FB0-41CC6F3C8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BF56-6DC8-45F5-BFCC-42457E105F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5357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AD695F-C5A4-4B86-A794-43355F491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096603-EBD3-4949-91A7-0D125D84C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65E383B-3B30-43B1-ABE6-1B3FA5DBE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8430701-515B-4E6C-8E30-129C8E526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0650-18FB-4727-8D93-FE1C4C17BCF6}" type="datetimeFigureOut">
              <a:rPr lang="nl-NL" smtClean="0"/>
              <a:t>24-07-2022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D48223F-A3F4-4A20-987B-D4DE1382A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F602A03-35FD-40BF-98A9-7732B50D1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BF56-6DC8-45F5-BFCC-42457E105F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7280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C5B56A-FA21-4714-A8A7-240C9DF05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EE27E7A-6A85-4800-A89E-1B7FB762A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B1F99AD-A50A-46E1-84F2-CFBD539B27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5523D0A-1315-4006-A69F-A6445348B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0650-18FB-4727-8D93-FE1C4C17BCF6}" type="datetimeFigureOut">
              <a:rPr lang="nl-NL" smtClean="0"/>
              <a:t>24-07-2022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7F4EBB6-BBB1-4A18-8E50-7A7E28A5B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6A9AD44-191B-4503-BC2B-7AC34127F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BF56-6DC8-45F5-BFCC-42457E105F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305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8FC48F8-745E-43E5-A55F-94D30618A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2CF0F42-92A5-4E75-94F8-2F8622D83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80B3F0-68B8-4F04-85E2-DCC025888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B0650-18FB-4727-8D93-FE1C4C17BCF6}" type="datetimeFigureOut">
              <a:rPr lang="nl-NL" smtClean="0"/>
              <a:t>24-07-2022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4CF9234-F52A-41E2-B058-FA95D7885D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AFB4AC-255C-4F05-9892-7358B4B1D8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7BF56-6DC8-45F5-BFCC-42457E105F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4440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 descr="Afbeelding met gras, buiten&#10;&#10;Automatisch gegenereerde beschrijving">
            <a:extLst>
              <a:ext uri="{FF2B5EF4-FFF2-40B4-BE49-F238E27FC236}">
                <a16:creationId xmlns:a16="http://schemas.microsoft.com/office/drawing/2014/main" id="{17C2AA12-9E8F-4B49-97EF-440C933059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73" y="461818"/>
            <a:ext cx="10956764" cy="6163180"/>
          </a:xfrm>
        </p:spPr>
      </p:pic>
    </p:spTree>
    <p:extLst>
      <p:ext uri="{BB962C8B-B14F-4D97-AF65-F5344CB8AC3E}">
        <p14:creationId xmlns:p14="http://schemas.microsoft.com/office/powerpoint/2010/main" val="294637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raphic 59" descr="Competitie silhouet">
            <a:extLst>
              <a:ext uri="{FF2B5EF4-FFF2-40B4-BE49-F238E27FC236}">
                <a16:creationId xmlns:a16="http://schemas.microsoft.com/office/drawing/2014/main" id="{04AF0E33-F853-46A9-B022-7F34FEEC4A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45596" y="3831619"/>
            <a:ext cx="914400" cy="914400"/>
          </a:xfrm>
          <a:prstGeom prst="rect">
            <a:avLst/>
          </a:prstGeom>
        </p:spPr>
      </p:pic>
      <p:pic>
        <p:nvPicPr>
          <p:cNvPr id="63" name="Graphic 62" descr="Competitie silhouet">
            <a:extLst>
              <a:ext uri="{FF2B5EF4-FFF2-40B4-BE49-F238E27FC236}">
                <a16:creationId xmlns:a16="http://schemas.microsoft.com/office/drawing/2014/main" id="{1343C9B8-31D1-498D-9E0B-205BCA669B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45418" y="5720697"/>
            <a:ext cx="914400" cy="914400"/>
          </a:xfrm>
          <a:prstGeom prst="rect">
            <a:avLst/>
          </a:prstGeom>
        </p:spPr>
      </p:pic>
      <p:graphicFrame>
        <p:nvGraphicFramePr>
          <p:cNvPr id="36" name="Tabel 36">
            <a:extLst>
              <a:ext uri="{FF2B5EF4-FFF2-40B4-BE49-F238E27FC236}">
                <a16:creationId xmlns:a16="http://schemas.microsoft.com/office/drawing/2014/main" id="{CECD081D-10BC-4394-B069-F7D331142A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505629"/>
              </p:ext>
            </p:extLst>
          </p:nvPr>
        </p:nvGraphicFramePr>
        <p:xfrm>
          <a:off x="70338" y="0"/>
          <a:ext cx="12010294" cy="6843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831">
                  <a:extLst>
                    <a:ext uri="{9D8B030D-6E8A-4147-A177-3AD203B41FA5}">
                      <a16:colId xmlns:a16="http://schemas.microsoft.com/office/drawing/2014/main" val="919101246"/>
                    </a:ext>
                  </a:extLst>
                </a:gridCol>
                <a:gridCol w="10902463">
                  <a:extLst>
                    <a:ext uri="{9D8B030D-6E8A-4147-A177-3AD203B41FA5}">
                      <a16:colId xmlns:a16="http://schemas.microsoft.com/office/drawing/2014/main" val="2362563731"/>
                    </a:ext>
                  </a:extLst>
                </a:gridCol>
              </a:tblGrid>
              <a:tr h="1710752">
                <a:tc>
                  <a:txBody>
                    <a:bodyPr/>
                    <a:lstStyle/>
                    <a:p>
                      <a:r>
                        <a:rPr lang="nl-NL" sz="1050" b="1" dirty="0">
                          <a:solidFill>
                            <a:schemeClr val="tx1"/>
                          </a:solidFill>
                        </a:rPr>
                        <a:t>1. Schotten in het water, drijf de bestaande vispopulatie naar buiten, óver de kreeftjes op de bodem heen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2727593"/>
                  </a:ext>
                </a:extLst>
              </a:tr>
              <a:tr h="1710752">
                <a:tc>
                  <a:txBody>
                    <a:bodyPr/>
                    <a:lstStyle/>
                    <a:p>
                      <a:r>
                        <a:rPr lang="nl-NL" sz="1050" b="1" dirty="0">
                          <a:solidFill>
                            <a:schemeClr val="tx1"/>
                          </a:solidFill>
                        </a:rPr>
                        <a:t>2. Schotten naar beneden. Kreeftjes zitten in het afgesloten gebied gevangen.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2704067"/>
                  </a:ext>
                </a:extLst>
              </a:tr>
              <a:tr h="1710752">
                <a:tc>
                  <a:txBody>
                    <a:bodyPr/>
                    <a:lstStyle/>
                    <a:p>
                      <a:r>
                        <a:rPr lang="nl-NL" sz="1050" b="1" dirty="0">
                          <a:solidFill>
                            <a:schemeClr val="tx1"/>
                          </a:solidFill>
                        </a:rPr>
                        <a:t>3. Roofvissen uitzetten tussen de schotten. Kreeftjes worden opgegeten.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368915"/>
                  </a:ext>
                </a:extLst>
              </a:tr>
              <a:tr h="1710752">
                <a:tc>
                  <a:txBody>
                    <a:bodyPr/>
                    <a:lstStyle/>
                    <a:p>
                      <a:r>
                        <a:rPr lang="nl-NL" sz="1050" b="1" dirty="0">
                          <a:solidFill>
                            <a:schemeClr val="tx1"/>
                          </a:solidFill>
                        </a:rPr>
                        <a:t>4. Schotten naar elkaar toe om de roofvissen weer te vangen en elders uit te zetten. De bestaande vispopulatie heeft het water terug.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3451453"/>
                  </a:ext>
                </a:extLst>
              </a:tr>
            </a:tbl>
          </a:graphicData>
        </a:graphic>
      </p:graphicFrame>
      <p:grpSp>
        <p:nvGrpSpPr>
          <p:cNvPr id="35" name="Groep 34">
            <a:extLst>
              <a:ext uri="{FF2B5EF4-FFF2-40B4-BE49-F238E27FC236}">
                <a16:creationId xmlns:a16="http://schemas.microsoft.com/office/drawing/2014/main" id="{0FE76549-9C4F-4C64-882E-C8D28D588FAB}"/>
              </a:ext>
            </a:extLst>
          </p:cNvPr>
          <p:cNvGrpSpPr/>
          <p:nvPr/>
        </p:nvGrpSpPr>
        <p:grpSpPr>
          <a:xfrm>
            <a:off x="1327282" y="214112"/>
            <a:ext cx="10600593" cy="967864"/>
            <a:chOff x="1327282" y="271852"/>
            <a:chExt cx="10600593" cy="967864"/>
          </a:xfrm>
        </p:grpSpPr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F1C0D977-82D6-4FBB-B11F-AE4E8212DFEF}"/>
                </a:ext>
              </a:extLst>
            </p:cNvPr>
            <p:cNvCxnSpPr>
              <a:cxnSpLocks/>
            </p:cNvCxnSpPr>
            <p:nvPr/>
          </p:nvCxnSpPr>
          <p:spPr>
            <a:xfrm>
              <a:off x="1974982" y="378070"/>
              <a:ext cx="9952893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4" name="Stroomdiagram: Handmatige bewerking 3">
              <a:extLst>
                <a:ext uri="{FF2B5EF4-FFF2-40B4-BE49-F238E27FC236}">
                  <a16:creationId xmlns:a16="http://schemas.microsoft.com/office/drawing/2014/main" id="{BDE17213-6D1B-4CAA-9B09-8B0E58FA90CC}"/>
                </a:ext>
              </a:extLst>
            </p:cNvPr>
            <p:cNvSpPr/>
            <p:nvPr/>
          </p:nvSpPr>
          <p:spPr>
            <a:xfrm>
              <a:off x="6096000" y="280643"/>
              <a:ext cx="1206766" cy="959073"/>
            </a:xfrm>
            <a:prstGeom prst="flowChartManualOperation">
              <a:avLst/>
            </a:prstGeom>
            <a:solidFill>
              <a:schemeClr val="accent1">
                <a:lumMod val="40000"/>
                <a:lumOff val="60000"/>
              </a:schemeClr>
            </a:solidFill>
            <a:ln w="76200">
              <a:solidFill>
                <a:srgbClr val="82613C"/>
              </a:solidFill>
            </a:ln>
            <a:scene3d>
              <a:camera prst="isometricRight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Stroomdiagram: Handmatige bewerking 14">
              <a:extLst>
                <a:ext uri="{FF2B5EF4-FFF2-40B4-BE49-F238E27FC236}">
                  <a16:creationId xmlns:a16="http://schemas.microsoft.com/office/drawing/2014/main" id="{314F58E8-5261-4689-BF7A-529D515F3C81}"/>
                </a:ext>
              </a:extLst>
            </p:cNvPr>
            <p:cNvSpPr/>
            <p:nvPr/>
          </p:nvSpPr>
          <p:spPr>
            <a:xfrm>
              <a:off x="6303728" y="271852"/>
              <a:ext cx="1206766" cy="959073"/>
            </a:xfrm>
            <a:prstGeom prst="flowChartManualOperation">
              <a:avLst/>
            </a:prstGeom>
            <a:solidFill>
              <a:schemeClr val="accent1">
                <a:lumMod val="40000"/>
                <a:lumOff val="60000"/>
              </a:schemeClr>
            </a:solidFill>
            <a:ln w="76200">
              <a:solidFill>
                <a:srgbClr val="82613C"/>
              </a:solidFill>
            </a:ln>
            <a:scene3d>
              <a:camera prst="isometricRight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19" name="Rechte verbindingslijn 18">
              <a:extLst>
                <a:ext uri="{FF2B5EF4-FFF2-40B4-BE49-F238E27FC236}">
                  <a16:creationId xmlns:a16="http://schemas.microsoft.com/office/drawing/2014/main" id="{5C992387-91C1-47B1-98D4-CA86321D54F7}"/>
                </a:ext>
              </a:extLst>
            </p:cNvPr>
            <p:cNvCxnSpPr>
              <a:cxnSpLocks/>
            </p:cNvCxnSpPr>
            <p:nvPr/>
          </p:nvCxnSpPr>
          <p:spPr>
            <a:xfrm>
              <a:off x="1327282" y="971194"/>
              <a:ext cx="9952893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417AED72-2D6E-4625-848A-2E54A9F22120}"/>
              </a:ext>
            </a:extLst>
          </p:cNvPr>
          <p:cNvCxnSpPr>
            <a:cxnSpLocks/>
          </p:cNvCxnSpPr>
          <p:nvPr/>
        </p:nvCxnSpPr>
        <p:spPr>
          <a:xfrm>
            <a:off x="1974982" y="2043853"/>
            <a:ext cx="9952893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Stroomdiagram: Handmatige bewerking 20">
            <a:extLst>
              <a:ext uri="{FF2B5EF4-FFF2-40B4-BE49-F238E27FC236}">
                <a16:creationId xmlns:a16="http://schemas.microsoft.com/office/drawing/2014/main" id="{7AD5AC36-EC32-405A-B243-4BBDAE6778C4}"/>
              </a:ext>
            </a:extLst>
          </p:cNvPr>
          <p:cNvSpPr/>
          <p:nvPr/>
        </p:nvSpPr>
        <p:spPr>
          <a:xfrm>
            <a:off x="2790094" y="1955217"/>
            <a:ext cx="1206766" cy="959073"/>
          </a:xfrm>
          <a:prstGeom prst="flowChartManualOperation">
            <a:avLst/>
          </a:prstGeom>
          <a:solidFill>
            <a:schemeClr val="accent1">
              <a:lumMod val="40000"/>
              <a:lumOff val="60000"/>
            </a:schemeClr>
          </a:solidFill>
          <a:ln w="76200">
            <a:solidFill>
              <a:srgbClr val="82613C"/>
            </a:solidFill>
          </a:ln>
          <a:scene3d>
            <a:camera prst="isometricRight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Stroomdiagram: Handmatige bewerking 21">
            <a:extLst>
              <a:ext uri="{FF2B5EF4-FFF2-40B4-BE49-F238E27FC236}">
                <a16:creationId xmlns:a16="http://schemas.microsoft.com/office/drawing/2014/main" id="{AE3B7B2E-F077-49C0-B148-4178053D13AD}"/>
              </a:ext>
            </a:extLst>
          </p:cNvPr>
          <p:cNvSpPr/>
          <p:nvPr/>
        </p:nvSpPr>
        <p:spPr>
          <a:xfrm>
            <a:off x="9038136" y="1955219"/>
            <a:ext cx="1206766" cy="959073"/>
          </a:xfrm>
          <a:prstGeom prst="flowChartManualOperation">
            <a:avLst/>
          </a:prstGeom>
          <a:solidFill>
            <a:schemeClr val="accent1">
              <a:lumMod val="40000"/>
              <a:lumOff val="60000"/>
            </a:schemeClr>
          </a:solidFill>
          <a:ln w="76200">
            <a:solidFill>
              <a:srgbClr val="82613C"/>
            </a:solidFill>
          </a:ln>
          <a:scene3d>
            <a:camera prst="isometricRight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900B0A48-DF57-475A-891A-20E45C6583CC}"/>
              </a:ext>
            </a:extLst>
          </p:cNvPr>
          <p:cNvCxnSpPr>
            <a:cxnSpLocks/>
          </p:cNvCxnSpPr>
          <p:nvPr/>
        </p:nvCxnSpPr>
        <p:spPr>
          <a:xfrm>
            <a:off x="1327282" y="2636977"/>
            <a:ext cx="9952893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pSp>
        <p:nvGrpSpPr>
          <p:cNvPr id="33" name="Groep 32">
            <a:extLst>
              <a:ext uri="{FF2B5EF4-FFF2-40B4-BE49-F238E27FC236}">
                <a16:creationId xmlns:a16="http://schemas.microsoft.com/office/drawing/2014/main" id="{037A48E2-55BC-49CD-8FD8-DACACF39EB11}"/>
              </a:ext>
            </a:extLst>
          </p:cNvPr>
          <p:cNvGrpSpPr/>
          <p:nvPr/>
        </p:nvGrpSpPr>
        <p:grpSpPr>
          <a:xfrm>
            <a:off x="1327282" y="3766429"/>
            <a:ext cx="10600593" cy="1072662"/>
            <a:chOff x="1327282" y="4083313"/>
            <a:chExt cx="10600593" cy="1072662"/>
          </a:xfrm>
        </p:grpSpPr>
        <p:cxnSp>
          <p:nvCxnSpPr>
            <p:cNvPr id="24" name="Rechte verbindingslijn 23">
              <a:extLst>
                <a:ext uri="{FF2B5EF4-FFF2-40B4-BE49-F238E27FC236}">
                  <a16:creationId xmlns:a16="http://schemas.microsoft.com/office/drawing/2014/main" id="{D363B641-D06B-4B1D-B153-AF00B2175B19}"/>
                </a:ext>
              </a:extLst>
            </p:cNvPr>
            <p:cNvCxnSpPr>
              <a:cxnSpLocks/>
            </p:cNvCxnSpPr>
            <p:nvPr/>
          </p:nvCxnSpPr>
          <p:spPr>
            <a:xfrm>
              <a:off x="1974982" y="4083313"/>
              <a:ext cx="9952893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5" name="Stroomdiagram: Handmatige bewerking 24">
              <a:extLst>
                <a:ext uri="{FF2B5EF4-FFF2-40B4-BE49-F238E27FC236}">
                  <a16:creationId xmlns:a16="http://schemas.microsoft.com/office/drawing/2014/main" id="{DC544308-F957-4940-8C3B-ADBE4807B22E}"/>
                </a:ext>
              </a:extLst>
            </p:cNvPr>
            <p:cNvSpPr/>
            <p:nvPr/>
          </p:nvSpPr>
          <p:spPr>
            <a:xfrm>
              <a:off x="2763718" y="4196900"/>
              <a:ext cx="1206766" cy="959073"/>
            </a:xfrm>
            <a:prstGeom prst="flowChartManualOperation">
              <a:avLst/>
            </a:prstGeom>
            <a:solidFill>
              <a:schemeClr val="accent1">
                <a:lumMod val="40000"/>
                <a:lumOff val="60000"/>
              </a:schemeClr>
            </a:solidFill>
            <a:ln w="76200">
              <a:solidFill>
                <a:srgbClr val="82613C"/>
              </a:solidFill>
            </a:ln>
            <a:scene3d>
              <a:camera prst="isometricRight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" name="Stroomdiagram: Handmatige bewerking 25">
              <a:extLst>
                <a:ext uri="{FF2B5EF4-FFF2-40B4-BE49-F238E27FC236}">
                  <a16:creationId xmlns:a16="http://schemas.microsoft.com/office/drawing/2014/main" id="{F01B809C-2915-4053-B54E-DC98555D6E08}"/>
                </a:ext>
              </a:extLst>
            </p:cNvPr>
            <p:cNvSpPr/>
            <p:nvPr/>
          </p:nvSpPr>
          <p:spPr>
            <a:xfrm>
              <a:off x="9055720" y="4196902"/>
              <a:ext cx="1206766" cy="959073"/>
            </a:xfrm>
            <a:prstGeom prst="flowChartManualOperation">
              <a:avLst/>
            </a:prstGeom>
            <a:solidFill>
              <a:schemeClr val="accent1">
                <a:lumMod val="40000"/>
                <a:lumOff val="60000"/>
              </a:schemeClr>
            </a:solidFill>
            <a:ln w="76200">
              <a:solidFill>
                <a:srgbClr val="82613C"/>
              </a:solidFill>
            </a:ln>
            <a:scene3d>
              <a:camera prst="isometricRight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27" name="Rechte verbindingslijn 26">
              <a:extLst>
                <a:ext uri="{FF2B5EF4-FFF2-40B4-BE49-F238E27FC236}">
                  <a16:creationId xmlns:a16="http://schemas.microsoft.com/office/drawing/2014/main" id="{EC508E14-B1F1-4172-9FF9-33425D95FDBE}"/>
                </a:ext>
              </a:extLst>
            </p:cNvPr>
            <p:cNvCxnSpPr>
              <a:cxnSpLocks/>
            </p:cNvCxnSpPr>
            <p:nvPr/>
          </p:nvCxnSpPr>
          <p:spPr>
            <a:xfrm>
              <a:off x="1327282" y="4676437"/>
              <a:ext cx="9952893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32" name="Groep 31">
            <a:extLst>
              <a:ext uri="{FF2B5EF4-FFF2-40B4-BE49-F238E27FC236}">
                <a16:creationId xmlns:a16="http://schemas.microsoft.com/office/drawing/2014/main" id="{59D28C03-6CEB-4355-B682-92B8744B737F}"/>
              </a:ext>
            </a:extLst>
          </p:cNvPr>
          <p:cNvGrpSpPr/>
          <p:nvPr/>
        </p:nvGrpSpPr>
        <p:grpSpPr>
          <a:xfrm>
            <a:off x="1327282" y="5489953"/>
            <a:ext cx="10600593" cy="1130399"/>
            <a:chOff x="1327282" y="5656778"/>
            <a:chExt cx="10600593" cy="1130399"/>
          </a:xfrm>
        </p:grpSpPr>
        <p:cxnSp>
          <p:nvCxnSpPr>
            <p:cNvPr id="28" name="Rechte verbindingslijn 27">
              <a:extLst>
                <a:ext uri="{FF2B5EF4-FFF2-40B4-BE49-F238E27FC236}">
                  <a16:creationId xmlns:a16="http://schemas.microsoft.com/office/drawing/2014/main" id="{37358017-05E3-4ADD-82E9-2A0D3476C3BA}"/>
                </a:ext>
              </a:extLst>
            </p:cNvPr>
            <p:cNvCxnSpPr>
              <a:cxnSpLocks/>
            </p:cNvCxnSpPr>
            <p:nvPr/>
          </p:nvCxnSpPr>
          <p:spPr>
            <a:xfrm>
              <a:off x="1974982" y="5656778"/>
              <a:ext cx="9952893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29" name="Stroomdiagram: Handmatige bewerking 28">
              <a:extLst>
                <a:ext uri="{FF2B5EF4-FFF2-40B4-BE49-F238E27FC236}">
                  <a16:creationId xmlns:a16="http://schemas.microsoft.com/office/drawing/2014/main" id="{96E1CD3B-C606-4B92-B6F5-C402AF2E5ED8}"/>
                </a:ext>
              </a:extLst>
            </p:cNvPr>
            <p:cNvSpPr/>
            <p:nvPr/>
          </p:nvSpPr>
          <p:spPr>
            <a:xfrm>
              <a:off x="4733193" y="5828104"/>
              <a:ext cx="1206766" cy="959073"/>
            </a:xfrm>
            <a:prstGeom prst="flowChartManualOperation">
              <a:avLst/>
            </a:prstGeom>
            <a:solidFill>
              <a:schemeClr val="accent1">
                <a:lumMod val="40000"/>
                <a:lumOff val="60000"/>
              </a:schemeClr>
            </a:solidFill>
            <a:ln w="76200">
              <a:solidFill>
                <a:srgbClr val="82613C"/>
              </a:solidFill>
            </a:ln>
            <a:scene3d>
              <a:camera prst="isometricRight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Stroomdiagram: Handmatige bewerking 29">
              <a:extLst>
                <a:ext uri="{FF2B5EF4-FFF2-40B4-BE49-F238E27FC236}">
                  <a16:creationId xmlns:a16="http://schemas.microsoft.com/office/drawing/2014/main" id="{61E18C45-6464-43B3-839C-4E0305D41616}"/>
                </a:ext>
              </a:extLst>
            </p:cNvPr>
            <p:cNvSpPr/>
            <p:nvPr/>
          </p:nvSpPr>
          <p:spPr>
            <a:xfrm>
              <a:off x="6391651" y="5770367"/>
              <a:ext cx="1206766" cy="959073"/>
            </a:xfrm>
            <a:prstGeom prst="flowChartManualOperation">
              <a:avLst/>
            </a:prstGeom>
            <a:solidFill>
              <a:schemeClr val="accent1">
                <a:lumMod val="40000"/>
                <a:lumOff val="60000"/>
              </a:schemeClr>
            </a:solidFill>
            <a:ln w="76200">
              <a:solidFill>
                <a:srgbClr val="82613C"/>
              </a:solidFill>
            </a:ln>
            <a:scene3d>
              <a:camera prst="isometricRight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31" name="Rechte verbindingslijn 30">
              <a:extLst>
                <a:ext uri="{FF2B5EF4-FFF2-40B4-BE49-F238E27FC236}">
                  <a16:creationId xmlns:a16="http://schemas.microsoft.com/office/drawing/2014/main" id="{E188714E-B2BB-4464-938C-8AA17D65C646}"/>
                </a:ext>
              </a:extLst>
            </p:cNvPr>
            <p:cNvCxnSpPr>
              <a:cxnSpLocks/>
            </p:cNvCxnSpPr>
            <p:nvPr/>
          </p:nvCxnSpPr>
          <p:spPr>
            <a:xfrm>
              <a:off x="1327282" y="6249902"/>
              <a:ext cx="9952893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pic>
        <p:nvPicPr>
          <p:cNvPr id="38" name="Graphic 37" descr="Vis met effen opvulling">
            <a:extLst>
              <a:ext uri="{FF2B5EF4-FFF2-40B4-BE49-F238E27FC236}">
                <a16:creationId xmlns:a16="http://schemas.microsoft.com/office/drawing/2014/main" id="{632617B3-9161-40D4-BD98-DED544B383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43422" y="1962578"/>
            <a:ext cx="914400" cy="914400"/>
          </a:xfrm>
          <a:prstGeom prst="rect">
            <a:avLst/>
          </a:prstGeom>
        </p:spPr>
      </p:pic>
      <p:pic>
        <p:nvPicPr>
          <p:cNvPr id="40" name="Graphic 39" descr="Krab silhouet">
            <a:extLst>
              <a:ext uri="{FF2B5EF4-FFF2-40B4-BE49-F238E27FC236}">
                <a16:creationId xmlns:a16="http://schemas.microsoft.com/office/drawing/2014/main" id="{B8AFDFC3-1582-4C41-AAB6-240068442D4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055456" y="1213465"/>
            <a:ext cx="494619" cy="494619"/>
          </a:xfrm>
          <a:prstGeom prst="rect">
            <a:avLst/>
          </a:prstGeom>
        </p:spPr>
      </p:pic>
      <p:pic>
        <p:nvPicPr>
          <p:cNvPr id="41" name="Graphic 40" descr="Krab silhouet">
            <a:extLst>
              <a:ext uri="{FF2B5EF4-FFF2-40B4-BE49-F238E27FC236}">
                <a16:creationId xmlns:a16="http://schemas.microsoft.com/office/drawing/2014/main" id="{A3ED3F95-1FE1-4037-8099-C8E65E6A065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26691" y="1223802"/>
            <a:ext cx="494619" cy="494619"/>
          </a:xfrm>
          <a:prstGeom prst="rect">
            <a:avLst/>
          </a:prstGeom>
        </p:spPr>
      </p:pic>
      <p:pic>
        <p:nvPicPr>
          <p:cNvPr id="42" name="Graphic 41" descr="Krab silhouet">
            <a:extLst>
              <a:ext uri="{FF2B5EF4-FFF2-40B4-BE49-F238E27FC236}">
                <a16:creationId xmlns:a16="http://schemas.microsoft.com/office/drawing/2014/main" id="{0EB895D0-EBD8-48CE-B0E7-ECA8BDFF1ED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254270" y="1213465"/>
            <a:ext cx="494619" cy="494619"/>
          </a:xfrm>
          <a:prstGeom prst="rect">
            <a:avLst/>
          </a:prstGeom>
        </p:spPr>
      </p:pic>
      <p:pic>
        <p:nvPicPr>
          <p:cNvPr id="43" name="Graphic 42" descr="Vis met effen opvulling">
            <a:extLst>
              <a:ext uri="{FF2B5EF4-FFF2-40B4-BE49-F238E27FC236}">
                <a16:creationId xmlns:a16="http://schemas.microsoft.com/office/drawing/2014/main" id="{DFBE6BD8-61DC-4A3A-8C4A-90AAA25ECC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79722" y="364300"/>
            <a:ext cx="914400" cy="914400"/>
          </a:xfrm>
          <a:prstGeom prst="rect">
            <a:avLst/>
          </a:prstGeom>
        </p:spPr>
      </p:pic>
      <p:pic>
        <p:nvPicPr>
          <p:cNvPr id="44" name="Graphic 43" descr="Vis met effen opvulling">
            <a:extLst>
              <a:ext uri="{FF2B5EF4-FFF2-40B4-BE49-F238E27FC236}">
                <a16:creationId xmlns:a16="http://schemas.microsoft.com/office/drawing/2014/main" id="{66C45FC1-859F-4FFF-B92E-3FD79583E3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34622" y="592178"/>
            <a:ext cx="914400" cy="914400"/>
          </a:xfrm>
          <a:prstGeom prst="rect">
            <a:avLst/>
          </a:prstGeom>
        </p:spPr>
      </p:pic>
      <p:pic>
        <p:nvPicPr>
          <p:cNvPr id="45" name="Graphic 44" descr="Vis met effen opvulling">
            <a:extLst>
              <a:ext uri="{FF2B5EF4-FFF2-40B4-BE49-F238E27FC236}">
                <a16:creationId xmlns:a16="http://schemas.microsoft.com/office/drawing/2014/main" id="{56CDA2CA-E0BA-4DE3-B5F2-CCAE22A7E0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82701" y="2286830"/>
            <a:ext cx="914400" cy="914400"/>
          </a:xfrm>
          <a:prstGeom prst="rect">
            <a:avLst/>
          </a:prstGeom>
        </p:spPr>
      </p:pic>
      <p:pic>
        <p:nvPicPr>
          <p:cNvPr id="46" name="Graphic 45" descr="Vis met effen opvulling">
            <a:extLst>
              <a:ext uri="{FF2B5EF4-FFF2-40B4-BE49-F238E27FC236}">
                <a16:creationId xmlns:a16="http://schemas.microsoft.com/office/drawing/2014/main" id="{621CE324-474E-4FD4-84B6-65A23587F9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49318" y="1962578"/>
            <a:ext cx="914400" cy="914400"/>
          </a:xfrm>
          <a:prstGeom prst="rect">
            <a:avLst/>
          </a:prstGeom>
        </p:spPr>
      </p:pic>
      <p:pic>
        <p:nvPicPr>
          <p:cNvPr id="47" name="Graphic 46" descr="Vis met effen opvulling">
            <a:extLst>
              <a:ext uri="{FF2B5EF4-FFF2-40B4-BE49-F238E27FC236}">
                <a16:creationId xmlns:a16="http://schemas.microsoft.com/office/drawing/2014/main" id="{4335A467-2D7B-4F88-990B-D2D539BDD8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30098" y="331728"/>
            <a:ext cx="914400" cy="914400"/>
          </a:xfrm>
          <a:prstGeom prst="rect">
            <a:avLst/>
          </a:prstGeom>
        </p:spPr>
      </p:pic>
      <p:pic>
        <p:nvPicPr>
          <p:cNvPr id="48" name="Graphic 47" descr="Krab silhouet">
            <a:extLst>
              <a:ext uri="{FF2B5EF4-FFF2-40B4-BE49-F238E27FC236}">
                <a16:creationId xmlns:a16="http://schemas.microsoft.com/office/drawing/2014/main" id="{C2513E01-62EE-4235-8273-F4E39825B8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56418" y="2728703"/>
            <a:ext cx="494619" cy="494619"/>
          </a:xfrm>
          <a:prstGeom prst="rect">
            <a:avLst/>
          </a:prstGeom>
        </p:spPr>
      </p:pic>
      <p:pic>
        <p:nvPicPr>
          <p:cNvPr id="49" name="Graphic 48" descr="Krab silhouet">
            <a:extLst>
              <a:ext uri="{FF2B5EF4-FFF2-40B4-BE49-F238E27FC236}">
                <a16:creationId xmlns:a16="http://schemas.microsoft.com/office/drawing/2014/main" id="{0E9E2D4F-AD3D-4872-ACC8-589281F3A84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27653" y="2739040"/>
            <a:ext cx="494619" cy="494619"/>
          </a:xfrm>
          <a:prstGeom prst="rect">
            <a:avLst/>
          </a:prstGeom>
        </p:spPr>
      </p:pic>
      <p:pic>
        <p:nvPicPr>
          <p:cNvPr id="50" name="Graphic 49" descr="Krab silhouet">
            <a:extLst>
              <a:ext uri="{FF2B5EF4-FFF2-40B4-BE49-F238E27FC236}">
                <a16:creationId xmlns:a16="http://schemas.microsoft.com/office/drawing/2014/main" id="{A7F10D95-C5BD-4166-8657-F9F858864E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255232" y="2728703"/>
            <a:ext cx="494619" cy="494619"/>
          </a:xfrm>
          <a:prstGeom prst="rect">
            <a:avLst/>
          </a:prstGeom>
        </p:spPr>
      </p:pic>
      <p:pic>
        <p:nvPicPr>
          <p:cNvPr id="51" name="Graphic 50" descr="Krab silhouet">
            <a:extLst>
              <a:ext uri="{FF2B5EF4-FFF2-40B4-BE49-F238E27FC236}">
                <a16:creationId xmlns:a16="http://schemas.microsoft.com/office/drawing/2014/main" id="{F84C2094-A513-4683-B960-CDE3AD974B1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07999" y="4472376"/>
            <a:ext cx="494619" cy="494619"/>
          </a:xfrm>
          <a:prstGeom prst="rect">
            <a:avLst/>
          </a:prstGeom>
        </p:spPr>
      </p:pic>
      <p:pic>
        <p:nvPicPr>
          <p:cNvPr id="52" name="Graphic 51" descr="Krab silhouet">
            <a:extLst>
              <a:ext uri="{FF2B5EF4-FFF2-40B4-BE49-F238E27FC236}">
                <a16:creationId xmlns:a16="http://schemas.microsoft.com/office/drawing/2014/main" id="{1D736F3B-A1AE-4952-B8D9-A8AA468916A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79234" y="4482713"/>
            <a:ext cx="494619" cy="494619"/>
          </a:xfrm>
          <a:prstGeom prst="rect">
            <a:avLst/>
          </a:prstGeom>
        </p:spPr>
      </p:pic>
      <p:pic>
        <p:nvPicPr>
          <p:cNvPr id="53" name="Graphic 52" descr="Krab silhouet">
            <a:extLst>
              <a:ext uri="{FF2B5EF4-FFF2-40B4-BE49-F238E27FC236}">
                <a16:creationId xmlns:a16="http://schemas.microsoft.com/office/drawing/2014/main" id="{5B4626C0-957B-4525-B3F2-66A52857A4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106813" y="4472376"/>
            <a:ext cx="494619" cy="494619"/>
          </a:xfrm>
          <a:prstGeom prst="rect">
            <a:avLst/>
          </a:prstGeom>
        </p:spPr>
      </p:pic>
      <p:pic>
        <p:nvPicPr>
          <p:cNvPr id="54" name="Graphic 53" descr="Vis met effen opvulling">
            <a:extLst>
              <a:ext uri="{FF2B5EF4-FFF2-40B4-BE49-F238E27FC236}">
                <a16:creationId xmlns:a16="http://schemas.microsoft.com/office/drawing/2014/main" id="{B3937F4C-A62C-4620-8A16-07FB93EC9B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27698" y="3728808"/>
            <a:ext cx="914400" cy="914400"/>
          </a:xfrm>
          <a:prstGeom prst="rect">
            <a:avLst/>
          </a:prstGeom>
        </p:spPr>
      </p:pic>
      <p:pic>
        <p:nvPicPr>
          <p:cNvPr id="55" name="Graphic 54" descr="Vis met effen opvulling">
            <a:extLst>
              <a:ext uri="{FF2B5EF4-FFF2-40B4-BE49-F238E27FC236}">
                <a16:creationId xmlns:a16="http://schemas.microsoft.com/office/drawing/2014/main" id="{DCD5C586-A233-4562-AFF5-DCDCDB79F5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66977" y="4053060"/>
            <a:ext cx="914400" cy="914400"/>
          </a:xfrm>
          <a:prstGeom prst="rect">
            <a:avLst/>
          </a:prstGeom>
        </p:spPr>
      </p:pic>
      <p:pic>
        <p:nvPicPr>
          <p:cNvPr id="56" name="Graphic 55" descr="Vis met effen opvulling">
            <a:extLst>
              <a:ext uri="{FF2B5EF4-FFF2-40B4-BE49-F238E27FC236}">
                <a16:creationId xmlns:a16="http://schemas.microsoft.com/office/drawing/2014/main" id="{53155289-33F2-4FD3-B345-A81FEF8906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94943" y="3788765"/>
            <a:ext cx="914400" cy="914400"/>
          </a:xfrm>
          <a:prstGeom prst="rect">
            <a:avLst/>
          </a:prstGeom>
        </p:spPr>
      </p:pic>
      <p:pic>
        <p:nvPicPr>
          <p:cNvPr id="58" name="Graphic 57" descr="Competitie silhouet">
            <a:extLst>
              <a:ext uri="{FF2B5EF4-FFF2-40B4-BE49-F238E27FC236}">
                <a16:creationId xmlns:a16="http://schemas.microsoft.com/office/drawing/2014/main" id="{89C33F3F-A261-4A86-8F5F-00CFFB41F9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88651" y="4203586"/>
            <a:ext cx="914400" cy="914400"/>
          </a:xfrm>
          <a:prstGeom prst="rect">
            <a:avLst/>
          </a:prstGeom>
        </p:spPr>
      </p:pic>
      <p:pic>
        <p:nvPicPr>
          <p:cNvPr id="59" name="Graphic 58" descr="Competitie silhouet">
            <a:extLst>
              <a:ext uri="{FF2B5EF4-FFF2-40B4-BE49-F238E27FC236}">
                <a16:creationId xmlns:a16="http://schemas.microsoft.com/office/drawing/2014/main" id="{3868E230-868A-41F3-A521-903639F469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75128" y="3676832"/>
            <a:ext cx="914400" cy="914400"/>
          </a:xfrm>
          <a:prstGeom prst="rect">
            <a:avLst/>
          </a:prstGeom>
        </p:spPr>
      </p:pic>
      <p:pic>
        <p:nvPicPr>
          <p:cNvPr id="61" name="Graphic 60" descr="Competitie silhouet">
            <a:extLst>
              <a:ext uri="{FF2B5EF4-FFF2-40B4-BE49-F238E27FC236}">
                <a16:creationId xmlns:a16="http://schemas.microsoft.com/office/drawing/2014/main" id="{26A495AE-B162-4936-8C65-745D3A8D8E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53466" y="5383965"/>
            <a:ext cx="914400" cy="914400"/>
          </a:xfrm>
          <a:prstGeom prst="rect">
            <a:avLst/>
          </a:prstGeom>
        </p:spPr>
      </p:pic>
      <p:pic>
        <p:nvPicPr>
          <p:cNvPr id="62" name="Graphic 61" descr="Competitie silhouet">
            <a:extLst>
              <a:ext uri="{FF2B5EF4-FFF2-40B4-BE49-F238E27FC236}">
                <a16:creationId xmlns:a16="http://schemas.microsoft.com/office/drawing/2014/main" id="{69CA1870-53CD-4751-BCEC-D2AB1557D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36576" y="5943600"/>
            <a:ext cx="914400" cy="914400"/>
          </a:xfrm>
          <a:prstGeom prst="rect">
            <a:avLst/>
          </a:prstGeom>
        </p:spPr>
      </p:pic>
      <p:pic>
        <p:nvPicPr>
          <p:cNvPr id="64" name="Graphic 63" descr="Vis met effen opvulling">
            <a:extLst>
              <a:ext uri="{FF2B5EF4-FFF2-40B4-BE49-F238E27FC236}">
                <a16:creationId xmlns:a16="http://schemas.microsoft.com/office/drawing/2014/main" id="{658C6919-8195-49C6-89C7-632683261C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89646" y="5432214"/>
            <a:ext cx="914400" cy="914400"/>
          </a:xfrm>
          <a:prstGeom prst="rect">
            <a:avLst/>
          </a:prstGeom>
        </p:spPr>
      </p:pic>
      <p:pic>
        <p:nvPicPr>
          <p:cNvPr id="65" name="Graphic 64" descr="Vis met effen opvulling">
            <a:extLst>
              <a:ext uri="{FF2B5EF4-FFF2-40B4-BE49-F238E27FC236}">
                <a16:creationId xmlns:a16="http://schemas.microsoft.com/office/drawing/2014/main" id="{58274E5A-D974-4A6E-94AE-55920CCA38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16580" y="5843375"/>
            <a:ext cx="914400" cy="914400"/>
          </a:xfrm>
          <a:prstGeom prst="rect">
            <a:avLst/>
          </a:prstGeom>
        </p:spPr>
      </p:pic>
      <p:pic>
        <p:nvPicPr>
          <p:cNvPr id="66" name="Graphic 65" descr="Vis met effen opvulling">
            <a:extLst>
              <a:ext uri="{FF2B5EF4-FFF2-40B4-BE49-F238E27FC236}">
                <a16:creationId xmlns:a16="http://schemas.microsoft.com/office/drawing/2014/main" id="{88B01DC4-D810-4F08-888A-5E246287CA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26841" y="5510978"/>
            <a:ext cx="914400" cy="914400"/>
          </a:xfrm>
          <a:prstGeom prst="rect">
            <a:avLst/>
          </a:prstGeom>
        </p:spPr>
      </p:pic>
      <p:cxnSp>
        <p:nvCxnSpPr>
          <p:cNvPr id="68" name="Rechte verbindingslijn met pijl 67">
            <a:extLst>
              <a:ext uri="{FF2B5EF4-FFF2-40B4-BE49-F238E27FC236}">
                <a16:creationId xmlns:a16="http://schemas.microsoft.com/office/drawing/2014/main" id="{5AC8B1C2-E318-4D0D-8EF9-9A574B9C54DC}"/>
              </a:ext>
            </a:extLst>
          </p:cNvPr>
          <p:cNvCxnSpPr/>
          <p:nvPr/>
        </p:nvCxnSpPr>
        <p:spPr>
          <a:xfrm>
            <a:off x="7214277" y="592178"/>
            <a:ext cx="15355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echte verbindingslijn met pijl 68">
            <a:extLst>
              <a:ext uri="{FF2B5EF4-FFF2-40B4-BE49-F238E27FC236}">
                <a16:creationId xmlns:a16="http://schemas.microsoft.com/office/drawing/2014/main" id="{34C20158-28C8-47E9-A3E8-18D829BAAABF}"/>
              </a:ext>
            </a:extLst>
          </p:cNvPr>
          <p:cNvCxnSpPr>
            <a:cxnSpLocks/>
          </p:cNvCxnSpPr>
          <p:nvPr/>
        </p:nvCxnSpPr>
        <p:spPr>
          <a:xfrm flipH="1">
            <a:off x="4733193" y="592178"/>
            <a:ext cx="14926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echte verbindingslijn met pijl 70">
            <a:extLst>
              <a:ext uri="{FF2B5EF4-FFF2-40B4-BE49-F238E27FC236}">
                <a16:creationId xmlns:a16="http://schemas.microsoft.com/office/drawing/2014/main" id="{F16F15F7-F7B6-4C60-A13C-B7305CCA2D10}"/>
              </a:ext>
            </a:extLst>
          </p:cNvPr>
          <p:cNvCxnSpPr>
            <a:cxnSpLocks/>
          </p:cNvCxnSpPr>
          <p:nvPr/>
        </p:nvCxnSpPr>
        <p:spPr>
          <a:xfrm>
            <a:off x="3362160" y="2868435"/>
            <a:ext cx="1" cy="389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echte verbindingslijn met pijl 72">
            <a:extLst>
              <a:ext uri="{FF2B5EF4-FFF2-40B4-BE49-F238E27FC236}">
                <a16:creationId xmlns:a16="http://schemas.microsoft.com/office/drawing/2014/main" id="{D1D70570-D7D8-47DA-BD95-BD5EE48B38E6}"/>
              </a:ext>
            </a:extLst>
          </p:cNvPr>
          <p:cNvCxnSpPr>
            <a:cxnSpLocks/>
          </p:cNvCxnSpPr>
          <p:nvPr/>
        </p:nvCxnSpPr>
        <p:spPr>
          <a:xfrm>
            <a:off x="9667715" y="2837326"/>
            <a:ext cx="1" cy="389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Rechte verbindingslijn met pijl 73">
            <a:extLst>
              <a:ext uri="{FF2B5EF4-FFF2-40B4-BE49-F238E27FC236}">
                <a16:creationId xmlns:a16="http://schemas.microsoft.com/office/drawing/2014/main" id="{5500D4D3-7B77-45F6-A33F-8EAAB88D66A5}"/>
              </a:ext>
            </a:extLst>
          </p:cNvPr>
          <p:cNvCxnSpPr>
            <a:cxnSpLocks/>
            <a:stCxn id="59" idx="0"/>
          </p:cNvCxnSpPr>
          <p:nvPr/>
        </p:nvCxnSpPr>
        <p:spPr>
          <a:xfrm>
            <a:off x="6332328" y="3676832"/>
            <a:ext cx="1139845" cy="4362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echte verbindingslijn met pijl 75">
            <a:extLst>
              <a:ext uri="{FF2B5EF4-FFF2-40B4-BE49-F238E27FC236}">
                <a16:creationId xmlns:a16="http://schemas.microsoft.com/office/drawing/2014/main" id="{2B383274-CBA4-422A-ADD3-2FFCE745FD2A}"/>
              </a:ext>
            </a:extLst>
          </p:cNvPr>
          <p:cNvCxnSpPr>
            <a:cxnSpLocks/>
            <a:stCxn id="59" idx="0"/>
          </p:cNvCxnSpPr>
          <p:nvPr/>
        </p:nvCxnSpPr>
        <p:spPr>
          <a:xfrm>
            <a:off x="6332328" y="3676832"/>
            <a:ext cx="122646" cy="2482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echte verbindingslijn met pijl 77">
            <a:extLst>
              <a:ext uri="{FF2B5EF4-FFF2-40B4-BE49-F238E27FC236}">
                <a16:creationId xmlns:a16="http://schemas.microsoft.com/office/drawing/2014/main" id="{E819D506-1BC0-4E5E-82C6-59C258B4D10E}"/>
              </a:ext>
            </a:extLst>
          </p:cNvPr>
          <p:cNvCxnSpPr>
            <a:cxnSpLocks/>
            <a:stCxn id="59" idx="0"/>
          </p:cNvCxnSpPr>
          <p:nvPr/>
        </p:nvCxnSpPr>
        <p:spPr>
          <a:xfrm flipH="1">
            <a:off x="4345851" y="3676832"/>
            <a:ext cx="1986477" cy="729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echte verbindingslijn met pijl 81">
            <a:extLst>
              <a:ext uri="{FF2B5EF4-FFF2-40B4-BE49-F238E27FC236}">
                <a16:creationId xmlns:a16="http://schemas.microsoft.com/office/drawing/2014/main" id="{E5542397-ED30-4FE3-ADDF-F73C6620F8E4}"/>
              </a:ext>
            </a:extLst>
          </p:cNvPr>
          <p:cNvCxnSpPr>
            <a:cxnSpLocks/>
          </p:cNvCxnSpPr>
          <p:nvPr/>
        </p:nvCxnSpPr>
        <p:spPr>
          <a:xfrm flipH="1">
            <a:off x="6699383" y="5600774"/>
            <a:ext cx="4182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met pijl 83">
            <a:extLst>
              <a:ext uri="{FF2B5EF4-FFF2-40B4-BE49-F238E27FC236}">
                <a16:creationId xmlns:a16="http://schemas.microsoft.com/office/drawing/2014/main" id="{AE97DCCE-2265-4920-8173-618DAC6B8EF6}"/>
              </a:ext>
            </a:extLst>
          </p:cNvPr>
          <p:cNvCxnSpPr>
            <a:cxnSpLocks/>
          </p:cNvCxnSpPr>
          <p:nvPr/>
        </p:nvCxnSpPr>
        <p:spPr>
          <a:xfrm flipV="1">
            <a:off x="5291883" y="5739466"/>
            <a:ext cx="263590" cy="68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662167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Macintosh PowerPoint</Application>
  <PresentationFormat>Breedbeeld</PresentationFormat>
  <Paragraphs>4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Thijs-Jan</dc:creator>
  <cp:lastModifiedBy>Blok, M. (Michèle)</cp:lastModifiedBy>
  <cp:revision>1</cp:revision>
  <dcterms:created xsi:type="dcterms:W3CDTF">2020-12-07T10:49:35Z</dcterms:created>
  <dcterms:modified xsi:type="dcterms:W3CDTF">2022-07-24T15:51:34Z</dcterms:modified>
</cp:coreProperties>
</file>