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8" r:id="rId1"/>
    <p:sldMasterId id="2147483681" r:id="rId2"/>
  </p:sldMasterIdLst>
  <p:notesMasterIdLst>
    <p:notesMasterId r:id="rId8"/>
  </p:notesMasterIdLst>
  <p:sldIdLst>
    <p:sldId id="268" r:id="rId3"/>
    <p:sldId id="265" r:id="rId4"/>
    <p:sldId id="266" r:id="rId5"/>
    <p:sldId id="267"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nie Berg" initials="RB" lastIdx="7" clrIdx="0">
    <p:extLst>
      <p:ext uri="{19B8F6BF-5375-455C-9EA6-DF929625EA0E}">
        <p15:presenceInfo xmlns:p15="http://schemas.microsoft.com/office/powerpoint/2012/main" userId="S::ronnie.berg@tauw.com::eeb646c0-44e6-414c-b016-7a1e4fc740cb" providerId="AD"/>
      </p:ext>
    </p:extLst>
  </p:cmAuthor>
  <p:cmAuthor id="2" name="Mirit Hoek" initials="MH" lastIdx="5" clrIdx="1">
    <p:extLst>
      <p:ext uri="{19B8F6BF-5375-455C-9EA6-DF929625EA0E}">
        <p15:presenceInfo xmlns:p15="http://schemas.microsoft.com/office/powerpoint/2012/main" userId="S::mirit.hoek@tauw.com::bd784b14-0603-46da-9e3f-e4bab6acb1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2727"/>
    <a:srgbClr val="EA5256"/>
    <a:srgbClr val="F6B8BA"/>
    <a:srgbClr val="212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44134-71AA-4D43-B914-4BC1DD379806}" v="18" dt="2021-06-15T13:40:22.977"/>
    <p1510:client id="{2E3FFABA-B043-412F-AEEC-5C8488E32A70}" v="64" dt="2021-06-15T12:59:33.068"/>
    <p1510:client id="{3A63B7CD-DB7C-4233-9D9D-9A7DE735EC33}" v="1" dt="2021-06-16T11:45:41.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t Hoek" userId="bd784b14-0603-46da-9e3f-e4bab6acb1fb" providerId="ADAL" clId="{2E3FFABA-B043-412F-AEEC-5C8488E32A70}"/>
    <pc:docChg chg="undo custSel modSld">
      <pc:chgData name="Mirit Hoek" userId="bd784b14-0603-46da-9e3f-e4bab6acb1fb" providerId="ADAL" clId="{2E3FFABA-B043-412F-AEEC-5C8488E32A70}" dt="2021-06-15T12:59:33.068" v="1075"/>
      <pc:docMkLst>
        <pc:docMk/>
      </pc:docMkLst>
      <pc:sldChg chg="modSp mod">
        <pc:chgData name="Mirit Hoek" userId="bd784b14-0603-46da-9e3f-e4bab6acb1fb" providerId="ADAL" clId="{2E3FFABA-B043-412F-AEEC-5C8488E32A70}" dt="2021-06-14T11:44:32.937" v="76" actId="20577"/>
        <pc:sldMkLst>
          <pc:docMk/>
          <pc:sldMk cId="546254228" sldId="263"/>
        </pc:sldMkLst>
        <pc:spChg chg="mod">
          <ac:chgData name="Mirit Hoek" userId="bd784b14-0603-46da-9e3f-e4bab6acb1fb" providerId="ADAL" clId="{2E3FFABA-B043-412F-AEEC-5C8488E32A70}" dt="2021-06-14T11:43:35.257" v="29" actId="27636"/>
          <ac:spMkLst>
            <pc:docMk/>
            <pc:sldMk cId="546254228" sldId="263"/>
            <ac:spMk id="3" creationId="{00000000-0000-0000-0000-000000000000}"/>
          </ac:spMkLst>
        </pc:spChg>
        <pc:spChg chg="mod">
          <ac:chgData name="Mirit Hoek" userId="bd784b14-0603-46da-9e3f-e4bab6acb1fb" providerId="ADAL" clId="{2E3FFABA-B043-412F-AEEC-5C8488E32A70}" dt="2021-06-14T11:42:34.172" v="13" actId="27636"/>
          <ac:spMkLst>
            <pc:docMk/>
            <pc:sldMk cId="546254228" sldId="263"/>
            <ac:spMk id="4" creationId="{00000000-0000-0000-0000-000000000000}"/>
          </ac:spMkLst>
        </pc:spChg>
        <pc:spChg chg="mod">
          <ac:chgData name="Mirit Hoek" userId="bd784b14-0603-46da-9e3f-e4bab6acb1fb" providerId="ADAL" clId="{2E3FFABA-B043-412F-AEEC-5C8488E32A70}" dt="2021-06-14T11:44:32.937" v="76" actId="20577"/>
          <ac:spMkLst>
            <pc:docMk/>
            <pc:sldMk cId="546254228" sldId="263"/>
            <ac:spMk id="5" creationId="{00000000-0000-0000-0000-000000000000}"/>
          </ac:spMkLst>
        </pc:spChg>
        <pc:spChg chg="mod">
          <ac:chgData name="Mirit Hoek" userId="bd784b14-0603-46da-9e3f-e4bab6acb1fb" providerId="ADAL" clId="{2E3FFABA-B043-412F-AEEC-5C8488E32A70}" dt="2021-06-14T11:44:24.169" v="73" actId="20577"/>
          <ac:spMkLst>
            <pc:docMk/>
            <pc:sldMk cId="546254228" sldId="263"/>
            <ac:spMk id="6" creationId="{00000000-0000-0000-0000-000000000000}"/>
          </ac:spMkLst>
        </pc:spChg>
      </pc:sldChg>
      <pc:sldChg chg="addSp delSp modSp mod addCm delCm modCm">
        <pc:chgData name="Mirit Hoek" userId="bd784b14-0603-46da-9e3f-e4bab6acb1fb" providerId="ADAL" clId="{2E3FFABA-B043-412F-AEEC-5C8488E32A70}" dt="2021-06-15T12:52:58.819" v="1039" actId="1076"/>
        <pc:sldMkLst>
          <pc:docMk/>
          <pc:sldMk cId="2339283271" sldId="265"/>
        </pc:sldMkLst>
        <pc:spChg chg="add mod">
          <ac:chgData name="Mirit Hoek" userId="bd784b14-0603-46da-9e3f-e4bab6acb1fb" providerId="ADAL" clId="{2E3FFABA-B043-412F-AEEC-5C8488E32A70}" dt="2021-06-15T12:40:14.933" v="411" actId="1076"/>
          <ac:spMkLst>
            <pc:docMk/>
            <pc:sldMk cId="2339283271" sldId="265"/>
            <ac:spMk id="2" creationId="{C465E0F6-62CE-423E-860E-9F162E9619FC}"/>
          </ac:spMkLst>
        </pc:spChg>
        <pc:spChg chg="add del mod">
          <ac:chgData name="Mirit Hoek" userId="bd784b14-0603-46da-9e3f-e4bab6acb1fb" providerId="ADAL" clId="{2E3FFABA-B043-412F-AEEC-5C8488E32A70}" dt="2021-06-15T12:28:10.785" v="270" actId="478"/>
          <ac:spMkLst>
            <pc:docMk/>
            <pc:sldMk cId="2339283271" sldId="265"/>
            <ac:spMk id="3" creationId="{58CC72F5-FB8A-4CF0-BC53-C5119B179052}"/>
          </ac:spMkLst>
        </pc:spChg>
        <pc:spChg chg="add mod">
          <ac:chgData name="Mirit Hoek" userId="bd784b14-0603-46da-9e3f-e4bab6acb1fb" providerId="ADAL" clId="{2E3FFABA-B043-412F-AEEC-5C8488E32A70}" dt="2021-06-15T12:43:04.046" v="439" actId="1076"/>
          <ac:spMkLst>
            <pc:docMk/>
            <pc:sldMk cId="2339283271" sldId="265"/>
            <ac:spMk id="4" creationId="{3B44949D-4C41-402A-BE2B-E8F24FC55ACC}"/>
          </ac:spMkLst>
        </pc:spChg>
        <pc:spChg chg="mod">
          <ac:chgData name="Mirit Hoek" userId="bd784b14-0603-46da-9e3f-e4bab6acb1fb" providerId="ADAL" clId="{2E3FFABA-B043-412F-AEEC-5C8488E32A70}" dt="2021-06-15T12:41:45.046" v="431" actId="1076"/>
          <ac:spMkLst>
            <pc:docMk/>
            <pc:sldMk cId="2339283271" sldId="265"/>
            <ac:spMk id="10" creationId="{D9A38A87-4838-4BE3-B6F1-2B8E3086B196}"/>
          </ac:spMkLst>
        </pc:spChg>
        <pc:spChg chg="ord">
          <ac:chgData name="Mirit Hoek" userId="bd784b14-0603-46da-9e3f-e4bab6acb1fb" providerId="ADAL" clId="{2E3FFABA-B043-412F-AEEC-5C8488E32A70}" dt="2021-06-15T12:41:34.849" v="430" actId="167"/>
          <ac:spMkLst>
            <pc:docMk/>
            <pc:sldMk cId="2339283271" sldId="265"/>
            <ac:spMk id="21" creationId="{0872702E-81E4-4D73-B7D5-22FD86BF0312}"/>
          </ac:spMkLst>
        </pc:spChg>
        <pc:spChg chg="ord">
          <ac:chgData name="Mirit Hoek" userId="bd784b14-0603-46da-9e3f-e4bab6acb1fb" providerId="ADAL" clId="{2E3FFABA-B043-412F-AEEC-5C8488E32A70}" dt="2021-06-15T12:41:30.036" v="429" actId="167"/>
          <ac:spMkLst>
            <pc:docMk/>
            <pc:sldMk cId="2339283271" sldId="265"/>
            <ac:spMk id="22" creationId="{8130F773-9AE5-45DD-A699-291DFBB58B91}"/>
          </ac:spMkLst>
        </pc:spChg>
        <pc:spChg chg="mod">
          <ac:chgData name="Mirit Hoek" userId="bd784b14-0603-46da-9e3f-e4bab6acb1fb" providerId="ADAL" clId="{2E3FFABA-B043-412F-AEEC-5C8488E32A70}" dt="2021-06-15T12:42:24.806" v="437" actId="1076"/>
          <ac:spMkLst>
            <pc:docMk/>
            <pc:sldMk cId="2339283271" sldId="265"/>
            <ac:spMk id="32" creationId="{02EB0EED-1EB1-4DBC-A189-0EB0D6716317}"/>
          </ac:spMkLst>
        </pc:spChg>
        <pc:spChg chg="mod ord">
          <ac:chgData name="Mirit Hoek" userId="bd784b14-0603-46da-9e3f-e4bab6acb1fb" providerId="ADAL" clId="{2E3FFABA-B043-412F-AEEC-5C8488E32A70}" dt="2021-06-15T12:52:06.248" v="1027" actId="166"/>
          <ac:spMkLst>
            <pc:docMk/>
            <pc:sldMk cId="2339283271" sldId="265"/>
            <ac:spMk id="34" creationId="{CA807786-3FAD-4FFC-B355-7F058C1FE42D}"/>
          </ac:spMkLst>
        </pc:spChg>
        <pc:spChg chg="add mod">
          <ac:chgData name="Mirit Hoek" userId="bd784b14-0603-46da-9e3f-e4bab6acb1fb" providerId="ADAL" clId="{2E3FFABA-B043-412F-AEEC-5C8488E32A70}" dt="2021-06-15T12:38:18.012" v="355" actId="1076"/>
          <ac:spMkLst>
            <pc:docMk/>
            <pc:sldMk cId="2339283271" sldId="265"/>
            <ac:spMk id="53" creationId="{AB87DB01-7F3C-474D-B0A6-9C956912E3AF}"/>
          </ac:spMkLst>
        </pc:spChg>
        <pc:spChg chg="mod">
          <ac:chgData name="Mirit Hoek" userId="bd784b14-0603-46da-9e3f-e4bab6acb1fb" providerId="ADAL" clId="{2E3FFABA-B043-412F-AEEC-5C8488E32A70}" dt="2021-06-15T12:43:13.519" v="441" actId="14100"/>
          <ac:spMkLst>
            <pc:docMk/>
            <pc:sldMk cId="2339283271" sldId="265"/>
            <ac:spMk id="59" creationId="{9B49958E-5F3D-4512-A60C-27175F3E74A0}"/>
          </ac:spMkLst>
        </pc:spChg>
        <pc:spChg chg="add del mod">
          <ac:chgData name="Mirit Hoek" userId="bd784b14-0603-46da-9e3f-e4bab6acb1fb" providerId="ADAL" clId="{2E3FFABA-B043-412F-AEEC-5C8488E32A70}" dt="2021-06-15T12:28:11.863" v="271" actId="478"/>
          <ac:spMkLst>
            <pc:docMk/>
            <pc:sldMk cId="2339283271" sldId="265"/>
            <ac:spMk id="62" creationId="{7CE01F1E-67B2-41BC-B162-62C9095C512D}"/>
          </ac:spMkLst>
        </pc:spChg>
        <pc:spChg chg="add del mod">
          <ac:chgData name="Mirit Hoek" userId="bd784b14-0603-46da-9e3f-e4bab6acb1fb" providerId="ADAL" clId="{2E3FFABA-B043-412F-AEEC-5C8488E32A70}" dt="2021-06-15T12:28:13.133" v="272" actId="478"/>
          <ac:spMkLst>
            <pc:docMk/>
            <pc:sldMk cId="2339283271" sldId="265"/>
            <ac:spMk id="63" creationId="{4B4BD2AA-6B92-4200-A447-9E43AAFF1B89}"/>
          </ac:spMkLst>
        </pc:spChg>
        <pc:spChg chg="add del mod">
          <ac:chgData name="Mirit Hoek" userId="bd784b14-0603-46da-9e3f-e4bab6acb1fb" providerId="ADAL" clId="{2E3FFABA-B043-412F-AEEC-5C8488E32A70}" dt="2021-06-15T12:28:14.341" v="273" actId="478"/>
          <ac:spMkLst>
            <pc:docMk/>
            <pc:sldMk cId="2339283271" sldId="265"/>
            <ac:spMk id="64" creationId="{484BAC07-76DA-438C-8005-D3B2A1D311B1}"/>
          </ac:spMkLst>
        </pc:spChg>
        <pc:spChg chg="add del mod">
          <ac:chgData name="Mirit Hoek" userId="bd784b14-0603-46da-9e3f-e4bab6acb1fb" providerId="ADAL" clId="{2E3FFABA-B043-412F-AEEC-5C8488E32A70}" dt="2021-06-15T12:28:15.133" v="274" actId="478"/>
          <ac:spMkLst>
            <pc:docMk/>
            <pc:sldMk cId="2339283271" sldId="265"/>
            <ac:spMk id="65" creationId="{B6F595D3-58F2-4FE4-91C9-6E61C87E7369}"/>
          </ac:spMkLst>
        </pc:spChg>
        <pc:spChg chg="add del mod">
          <ac:chgData name="Mirit Hoek" userId="bd784b14-0603-46da-9e3f-e4bab6acb1fb" providerId="ADAL" clId="{2E3FFABA-B043-412F-AEEC-5C8488E32A70}" dt="2021-06-15T12:30:34.969" v="277"/>
          <ac:spMkLst>
            <pc:docMk/>
            <pc:sldMk cId="2339283271" sldId="265"/>
            <ac:spMk id="66" creationId="{BC42FD98-78E3-4972-A411-6F93ED7E9A3E}"/>
          </ac:spMkLst>
        </pc:spChg>
        <pc:spChg chg="mod">
          <ac:chgData name="Mirit Hoek" userId="bd784b14-0603-46da-9e3f-e4bab6acb1fb" providerId="ADAL" clId="{2E3FFABA-B043-412F-AEEC-5C8488E32A70}" dt="2021-06-15T12:40:38.077" v="419" actId="1076"/>
          <ac:spMkLst>
            <pc:docMk/>
            <pc:sldMk cId="2339283271" sldId="265"/>
            <ac:spMk id="76" creationId="{17AD6B4A-FED6-4139-9B7C-8E72FFE3F74C}"/>
          </ac:spMkLst>
        </pc:spChg>
        <pc:spChg chg="mod">
          <ac:chgData name="Mirit Hoek" userId="bd784b14-0603-46da-9e3f-e4bab6acb1fb" providerId="ADAL" clId="{2E3FFABA-B043-412F-AEEC-5C8488E32A70}" dt="2021-06-15T12:44:24.511" v="488" actId="1038"/>
          <ac:spMkLst>
            <pc:docMk/>
            <pc:sldMk cId="2339283271" sldId="265"/>
            <ac:spMk id="77" creationId="{DAE9105B-C7D3-4A9B-81EE-62AB8A5E9D5B}"/>
          </ac:spMkLst>
        </pc:spChg>
        <pc:spChg chg="mod">
          <ac:chgData name="Mirit Hoek" userId="bd784b14-0603-46da-9e3f-e4bab6acb1fb" providerId="ADAL" clId="{2E3FFABA-B043-412F-AEEC-5C8488E32A70}" dt="2021-06-15T12:44:13.068" v="464" actId="1037"/>
          <ac:spMkLst>
            <pc:docMk/>
            <pc:sldMk cId="2339283271" sldId="265"/>
            <ac:spMk id="78" creationId="{D429E771-BA45-479F-84C5-DE2BED1DBC36}"/>
          </ac:spMkLst>
        </pc:spChg>
        <pc:spChg chg="mod">
          <ac:chgData name="Mirit Hoek" userId="bd784b14-0603-46da-9e3f-e4bab6acb1fb" providerId="ADAL" clId="{2E3FFABA-B043-412F-AEEC-5C8488E32A70}" dt="2021-06-15T12:52:44.762" v="1036" actId="1076"/>
          <ac:spMkLst>
            <pc:docMk/>
            <pc:sldMk cId="2339283271" sldId="265"/>
            <ac:spMk id="80" creationId="{FF12B744-3064-4793-978D-1802390A9593}"/>
          </ac:spMkLst>
        </pc:spChg>
        <pc:spChg chg="mod">
          <ac:chgData name="Mirit Hoek" userId="bd784b14-0603-46da-9e3f-e4bab6acb1fb" providerId="ADAL" clId="{2E3FFABA-B043-412F-AEEC-5C8488E32A70}" dt="2021-06-15T12:52:53.899" v="1038" actId="1076"/>
          <ac:spMkLst>
            <pc:docMk/>
            <pc:sldMk cId="2339283271" sldId="265"/>
            <ac:spMk id="83" creationId="{7DF02A12-4897-4DFF-B659-A70A6A1D5EB1}"/>
          </ac:spMkLst>
        </pc:spChg>
        <pc:spChg chg="mod">
          <ac:chgData name="Mirit Hoek" userId="bd784b14-0603-46da-9e3f-e4bab6acb1fb" providerId="ADAL" clId="{2E3FFABA-B043-412F-AEEC-5C8488E32A70}" dt="2021-06-15T12:44:55.608" v="493" actId="1076"/>
          <ac:spMkLst>
            <pc:docMk/>
            <pc:sldMk cId="2339283271" sldId="265"/>
            <ac:spMk id="84" creationId="{3608D17D-08EF-4CB4-8C59-13FF1F65F173}"/>
          </ac:spMkLst>
        </pc:spChg>
        <pc:spChg chg="del mod">
          <ac:chgData name="Mirit Hoek" userId="bd784b14-0603-46da-9e3f-e4bab6acb1fb" providerId="ADAL" clId="{2E3FFABA-B043-412F-AEEC-5C8488E32A70}" dt="2021-06-15T12:51:58.335" v="1025" actId="478"/>
          <ac:spMkLst>
            <pc:docMk/>
            <pc:sldMk cId="2339283271" sldId="265"/>
            <ac:spMk id="85" creationId="{308E54BB-4B21-4F5D-806F-47E15711BB9C}"/>
          </ac:spMkLst>
        </pc:spChg>
        <pc:spChg chg="mod">
          <ac:chgData name="Mirit Hoek" userId="bd784b14-0603-46da-9e3f-e4bab6acb1fb" providerId="ADAL" clId="{2E3FFABA-B043-412F-AEEC-5C8488E32A70}" dt="2021-06-15T12:52:58.819" v="1039" actId="1076"/>
          <ac:spMkLst>
            <pc:docMk/>
            <pc:sldMk cId="2339283271" sldId="265"/>
            <ac:spMk id="86" creationId="{474BABC3-FB78-4346-9AFF-7CC3A7B36E3A}"/>
          </ac:spMkLst>
        </pc:spChg>
        <pc:spChg chg="mod">
          <ac:chgData name="Mirit Hoek" userId="bd784b14-0603-46da-9e3f-e4bab6acb1fb" providerId="ADAL" clId="{2E3FFABA-B043-412F-AEEC-5C8488E32A70}" dt="2021-06-15T12:52:13.933" v="1032" actId="1037"/>
          <ac:spMkLst>
            <pc:docMk/>
            <pc:sldMk cId="2339283271" sldId="265"/>
            <ac:spMk id="99" creationId="{2A11368D-7EBD-44C6-9B11-2AFF7365C4E7}"/>
          </ac:spMkLst>
        </pc:spChg>
        <pc:spChg chg="mod">
          <ac:chgData name="Mirit Hoek" userId="bd784b14-0603-46da-9e3f-e4bab6acb1fb" providerId="ADAL" clId="{2E3FFABA-B043-412F-AEEC-5C8488E32A70}" dt="2021-06-15T12:51:34.781" v="1020" actId="14100"/>
          <ac:spMkLst>
            <pc:docMk/>
            <pc:sldMk cId="2339283271" sldId="265"/>
            <ac:spMk id="101" creationId="{E1A9D1B7-D90B-4981-8D46-A3E82E935356}"/>
          </ac:spMkLst>
        </pc:spChg>
        <pc:picChg chg="mod ord">
          <ac:chgData name="Mirit Hoek" userId="bd784b14-0603-46da-9e3f-e4bab6acb1fb" providerId="ADAL" clId="{2E3FFABA-B043-412F-AEEC-5C8488E32A70}" dt="2021-06-15T12:42:19.118" v="436" actId="1076"/>
          <ac:picMkLst>
            <pc:docMk/>
            <pc:sldMk cId="2339283271" sldId="265"/>
            <ac:picMk id="9" creationId="{3B6AAD95-22DD-4FE8-ADF0-33C4B0D1FD9B}"/>
          </ac:picMkLst>
        </pc:picChg>
        <pc:cxnChg chg="mod">
          <ac:chgData name="Mirit Hoek" userId="bd784b14-0603-46da-9e3f-e4bab6acb1fb" providerId="ADAL" clId="{2E3FFABA-B043-412F-AEEC-5C8488E32A70}" dt="2021-06-15T12:41:45.046" v="431" actId="1076"/>
          <ac:cxnSpMkLst>
            <pc:docMk/>
            <pc:sldMk cId="2339283271" sldId="265"/>
            <ac:cxnSpMk id="11" creationId="{31E3F6D0-4D4F-4DC6-97C2-4A9C8F7AF24A}"/>
          </ac:cxnSpMkLst>
        </pc:cxnChg>
        <pc:cxnChg chg="mod">
          <ac:chgData name="Mirit Hoek" userId="bd784b14-0603-46da-9e3f-e4bab6acb1fb" providerId="ADAL" clId="{2E3FFABA-B043-412F-AEEC-5C8488E32A70}" dt="2021-06-15T12:42:07.190" v="435" actId="1076"/>
          <ac:cxnSpMkLst>
            <pc:docMk/>
            <pc:sldMk cId="2339283271" sldId="265"/>
            <ac:cxnSpMk id="12" creationId="{5FBE950A-2C6D-479F-906D-456510E1912B}"/>
          </ac:cxnSpMkLst>
        </pc:cxnChg>
        <pc:cxnChg chg="mod">
          <ac:chgData name="Mirit Hoek" userId="bd784b14-0603-46da-9e3f-e4bab6acb1fb" providerId="ADAL" clId="{2E3FFABA-B043-412F-AEEC-5C8488E32A70}" dt="2021-06-15T12:41:45.046" v="431" actId="1076"/>
          <ac:cxnSpMkLst>
            <pc:docMk/>
            <pc:sldMk cId="2339283271" sldId="265"/>
            <ac:cxnSpMk id="13" creationId="{3746C5B5-0AEA-475A-9A7C-4E0AECD553A1}"/>
          </ac:cxnSpMkLst>
        </pc:cxnChg>
        <pc:cxnChg chg="mod">
          <ac:chgData name="Mirit Hoek" userId="bd784b14-0603-46da-9e3f-e4bab6acb1fb" providerId="ADAL" clId="{2E3FFABA-B043-412F-AEEC-5C8488E32A70}" dt="2021-06-15T12:42:04.294" v="434" actId="1076"/>
          <ac:cxnSpMkLst>
            <pc:docMk/>
            <pc:sldMk cId="2339283271" sldId="265"/>
            <ac:cxnSpMk id="14" creationId="{0E041E53-41D7-48F4-86F3-FB49CA478B94}"/>
          </ac:cxnSpMkLst>
        </pc:cxnChg>
        <pc:cxnChg chg="mod">
          <ac:chgData name="Mirit Hoek" userId="bd784b14-0603-46da-9e3f-e4bab6acb1fb" providerId="ADAL" clId="{2E3FFABA-B043-412F-AEEC-5C8488E32A70}" dt="2021-06-15T12:41:56.100" v="432" actId="1076"/>
          <ac:cxnSpMkLst>
            <pc:docMk/>
            <pc:sldMk cId="2339283271" sldId="265"/>
            <ac:cxnSpMk id="15" creationId="{C687C0FD-4ECC-408B-8E7F-6BE014C2B46D}"/>
          </ac:cxnSpMkLst>
        </pc:cxnChg>
        <pc:cxnChg chg="mod">
          <ac:chgData name="Mirit Hoek" userId="bd784b14-0603-46da-9e3f-e4bab6acb1fb" providerId="ADAL" clId="{2E3FFABA-B043-412F-AEEC-5C8488E32A70}" dt="2021-06-15T12:42:00.806" v="433" actId="1076"/>
          <ac:cxnSpMkLst>
            <pc:docMk/>
            <pc:sldMk cId="2339283271" sldId="265"/>
            <ac:cxnSpMk id="16" creationId="{2C5E4650-7DA7-4093-942E-C118BD0C016B}"/>
          </ac:cxnSpMkLst>
        </pc:cxnChg>
        <pc:cxnChg chg="mod">
          <ac:chgData name="Mirit Hoek" userId="bd784b14-0603-46da-9e3f-e4bab6acb1fb" providerId="ADAL" clId="{2E3FFABA-B043-412F-AEEC-5C8488E32A70}" dt="2021-06-15T12:43:53.195" v="450" actId="1036"/>
          <ac:cxnSpMkLst>
            <pc:docMk/>
            <pc:sldMk cId="2339283271" sldId="265"/>
            <ac:cxnSpMk id="18" creationId="{86A1F984-2E28-4597-A918-02BFD58FDA82}"/>
          </ac:cxnSpMkLst>
        </pc:cxnChg>
        <pc:cxnChg chg="mod">
          <ac:chgData name="Mirit Hoek" userId="bd784b14-0603-46da-9e3f-e4bab6acb1fb" providerId="ADAL" clId="{2E3FFABA-B043-412F-AEEC-5C8488E32A70}" dt="2021-06-15T12:43:59.604" v="453" actId="1036"/>
          <ac:cxnSpMkLst>
            <pc:docMk/>
            <pc:sldMk cId="2339283271" sldId="265"/>
            <ac:cxnSpMk id="19" creationId="{177FDFBC-B5D8-4071-B7EB-C3592505D90F}"/>
          </ac:cxnSpMkLst>
        </pc:cxnChg>
        <pc:cxnChg chg="mod">
          <ac:chgData name="Mirit Hoek" userId="bd784b14-0603-46da-9e3f-e4bab6acb1fb" providerId="ADAL" clId="{2E3FFABA-B043-412F-AEEC-5C8488E32A70}" dt="2021-06-15T12:44:02.551" v="455" actId="1036"/>
          <ac:cxnSpMkLst>
            <pc:docMk/>
            <pc:sldMk cId="2339283271" sldId="265"/>
            <ac:cxnSpMk id="20" creationId="{6E397FF0-BC4C-48AD-887D-A1B8DEE6519A}"/>
          </ac:cxnSpMkLst>
        </pc:cxnChg>
        <pc:cxnChg chg="add mod ord">
          <ac:chgData name="Mirit Hoek" userId="bd784b14-0603-46da-9e3f-e4bab6acb1fb" providerId="ADAL" clId="{2E3FFABA-B043-412F-AEEC-5C8488E32A70}" dt="2021-06-15T12:43:04.046" v="439" actId="1076"/>
          <ac:cxnSpMkLst>
            <pc:docMk/>
            <pc:sldMk cId="2339283271" sldId="265"/>
            <ac:cxnSpMk id="49" creationId="{B94D725D-498C-413A-B5B4-DA12DAB60E06}"/>
          </ac:cxnSpMkLst>
        </pc:cxnChg>
        <pc:cxnChg chg="add mod">
          <ac:chgData name="Mirit Hoek" userId="bd784b14-0603-46da-9e3f-e4bab6acb1fb" providerId="ADAL" clId="{2E3FFABA-B043-412F-AEEC-5C8488E32A70}" dt="2021-06-15T12:37:42.645" v="332" actId="14100"/>
          <ac:cxnSpMkLst>
            <pc:docMk/>
            <pc:sldMk cId="2339283271" sldId="265"/>
            <ac:cxnSpMk id="51" creationId="{C703392F-76C2-44D2-A21C-45B16E61F36B}"/>
          </ac:cxnSpMkLst>
        </pc:cxnChg>
        <pc:cxnChg chg="mod">
          <ac:chgData name="Mirit Hoek" userId="bd784b14-0603-46da-9e3f-e4bab6acb1fb" providerId="ADAL" clId="{2E3FFABA-B043-412F-AEEC-5C8488E32A70}" dt="2021-06-15T12:52:58.819" v="1039" actId="1076"/>
          <ac:cxnSpMkLst>
            <pc:docMk/>
            <pc:sldMk cId="2339283271" sldId="265"/>
            <ac:cxnSpMk id="88" creationId="{96AEFA50-FA5A-4F92-B35E-DE312CC80C72}"/>
          </ac:cxnSpMkLst>
        </pc:cxnChg>
        <pc:cxnChg chg="mod">
          <ac:chgData name="Mirit Hoek" userId="bd784b14-0603-46da-9e3f-e4bab6acb1fb" providerId="ADAL" clId="{2E3FFABA-B043-412F-AEEC-5C8488E32A70}" dt="2021-06-15T12:44:46.340" v="491" actId="14100"/>
          <ac:cxnSpMkLst>
            <pc:docMk/>
            <pc:sldMk cId="2339283271" sldId="265"/>
            <ac:cxnSpMk id="93" creationId="{1729F5AB-2121-4962-AF0A-F17C69C3B2A2}"/>
          </ac:cxnSpMkLst>
        </pc:cxnChg>
      </pc:sldChg>
      <pc:sldChg chg="addSp delSp modSp mod addCm delCm modCm">
        <pc:chgData name="Mirit Hoek" userId="bd784b14-0603-46da-9e3f-e4bab6acb1fb" providerId="ADAL" clId="{2E3FFABA-B043-412F-AEEC-5C8488E32A70}" dt="2021-06-15T12:59:33.068" v="1075"/>
        <pc:sldMkLst>
          <pc:docMk/>
          <pc:sldMk cId="3332947933" sldId="266"/>
        </pc:sldMkLst>
        <pc:spChg chg="mod">
          <ac:chgData name="Mirit Hoek" userId="bd784b14-0603-46da-9e3f-e4bab6acb1fb" providerId="ADAL" clId="{2E3FFABA-B043-412F-AEEC-5C8488E32A70}" dt="2021-06-14T11:56:23.464" v="99" actId="6549"/>
          <ac:spMkLst>
            <pc:docMk/>
            <pc:sldMk cId="3332947933" sldId="266"/>
            <ac:spMk id="5" creationId="{0B411C2D-A6E8-4E83-9888-5DA09797F83E}"/>
          </ac:spMkLst>
        </pc:spChg>
        <pc:spChg chg="mod">
          <ac:chgData name="Mirit Hoek" userId="bd784b14-0603-46da-9e3f-e4bab6acb1fb" providerId="ADAL" clId="{2E3FFABA-B043-412F-AEEC-5C8488E32A70}" dt="2021-06-15T12:58:50.664" v="1072" actId="6549"/>
          <ac:spMkLst>
            <pc:docMk/>
            <pc:sldMk cId="3332947933" sldId="266"/>
            <ac:spMk id="12" creationId="{7EE79F79-32B1-4BE9-A20D-388F06D7AC5F}"/>
          </ac:spMkLst>
        </pc:spChg>
        <pc:picChg chg="del">
          <ac:chgData name="Mirit Hoek" userId="bd784b14-0603-46da-9e3f-e4bab6acb1fb" providerId="ADAL" clId="{2E3FFABA-B043-412F-AEEC-5C8488E32A70}" dt="2021-06-15T12:57:13.325" v="1040" actId="478"/>
          <ac:picMkLst>
            <pc:docMk/>
            <pc:sldMk cId="3332947933" sldId="266"/>
            <ac:picMk id="13" creationId="{8ACF1E3E-62BD-4831-B157-4C3CA1F744C6}"/>
          </ac:picMkLst>
        </pc:picChg>
        <pc:picChg chg="add mod">
          <ac:chgData name="Mirit Hoek" userId="bd784b14-0603-46da-9e3f-e4bab6acb1fb" providerId="ADAL" clId="{2E3FFABA-B043-412F-AEEC-5C8488E32A70}" dt="2021-06-15T12:57:23.090" v="1043" actId="1076"/>
          <ac:picMkLst>
            <pc:docMk/>
            <pc:sldMk cId="3332947933" sldId="266"/>
            <ac:picMk id="1026" creationId="{CA933B92-76F6-4719-A31C-D72505DCC98F}"/>
          </ac:picMkLst>
        </pc:picChg>
      </pc:sldChg>
      <pc:sldChg chg="addSp modSp mod delCm">
        <pc:chgData name="Mirit Hoek" userId="bd784b14-0603-46da-9e3f-e4bab6acb1fb" providerId="ADAL" clId="{2E3FFABA-B043-412F-AEEC-5C8488E32A70}" dt="2021-06-14T11:57:13.688" v="118" actId="1036"/>
        <pc:sldMkLst>
          <pc:docMk/>
          <pc:sldMk cId="2916397615" sldId="268"/>
        </pc:sldMkLst>
        <pc:spChg chg="mod">
          <ac:chgData name="Mirit Hoek" userId="bd784b14-0603-46da-9e3f-e4bab6acb1fb" providerId="ADAL" clId="{2E3FFABA-B043-412F-AEEC-5C8488E32A70}" dt="2021-06-14T11:49:32.636" v="94" actId="122"/>
          <ac:spMkLst>
            <pc:docMk/>
            <pc:sldMk cId="2916397615" sldId="268"/>
            <ac:spMk id="2" creationId="{02F1E11D-48BF-4746-A228-333713042A5C}"/>
          </ac:spMkLst>
        </pc:spChg>
        <pc:spChg chg="mod">
          <ac:chgData name="Mirit Hoek" userId="bd784b14-0603-46da-9e3f-e4bab6acb1fb" providerId="ADAL" clId="{2E3FFABA-B043-412F-AEEC-5C8488E32A70}" dt="2021-06-14T11:49:30.626" v="93" actId="122"/>
          <ac:spMkLst>
            <pc:docMk/>
            <pc:sldMk cId="2916397615" sldId="268"/>
            <ac:spMk id="3" creationId="{24370111-DE96-41C6-A369-84B9DC9EF6EA}"/>
          </ac:spMkLst>
        </pc:spChg>
        <pc:picChg chg="add mod">
          <ac:chgData name="Mirit Hoek" userId="bd784b14-0603-46da-9e3f-e4bab6acb1fb" providerId="ADAL" clId="{2E3FFABA-B043-412F-AEEC-5C8488E32A70}" dt="2021-06-14T11:57:13.688" v="118" actId="1036"/>
          <ac:picMkLst>
            <pc:docMk/>
            <pc:sldMk cId="2916397615" sldId="268"/>
            <ac:picMk id="5" creationId="{CB906D4C-0796-47EE-84B7-AD334E6EC3EA}"/>
          </ac:picMkLst>
        </pc:picChg>
      </pc:sldChg>
    </pc:docChg>
  </pc:docChgLst>
  <pc:docChgLst>
    <pc:chgData name="Mirit Hoek" userId="S::mirit.hoek@tauw.com::bd784b14-0603-46da-9e3f-e4bab6acb1fb" providerId="AD" clId="Web-{03444134-71AA-4D43-B914-4BC1DD379806}"/>
    <pc:docChg chg="modSld">
      <pc:chgData name="Mirit Hoek" userId="S::mirit.hoek@tauw.com::bd784b14-0603-46da-9e3f-e4bab6acb1fb" providerId="AD" clId="Web-{03444134-71AA-4D43-B914-4BC1DD379806}" dt="2021-06-15T13:40:22.977" v="17" actId="1076"/>
      <pc:docMkLst>
        <pc:docMk/>
      </pc:docMkLst>
      <pc:sldChg chg="addSp modSp">
        <pc:chgData name="Mirit Hoek" userId="S::mirit.hoek@tauw.com::bd784b14-0603-46da-9e3f-e4bab6acb1fb" providerId="AD" clId="Web-{03444134-71AA-4D43-B914-4BC1DD379806}" dt="2021-06-15T13:40:22.977" v="17" actId="1076"/>
        <pc:sldMkLst>
          <pc:docMk/>
          <pc:sldMk cId="3332947933" sldId="266"/>
        </pc:sldMkLst>
        <pc:spChg chg="add mod">
          <ac:chgData name="Mirit Hoek" userId="S::mirit.hoek@tauw.com::bd784b14-0603-46da-9e3f-e4bab6acb1fb" providerId="AD" clId="Web-{03444134-71AA-4D43-B914-4BC1DD379806}" dt="2021-06-15T13:39:33.664" v="6" actId="1076"/>
          <ac:spMkLst>
            <pc:docMk/>
            <pc:sldMk cId="3332947933" sldId="266"/>
            <ac:spMk id="3" creationId="{E0A7AE81-ACD4-4E15-A584-BF342EFFE01E}"/>
          </ac:spMkLst>
        </pc:spChg>
        <pc:spChg chg="add mod">
          <ac:chgData name="Mirit Hoek" userId="S::mirit.hoek@tauw.com::bd784b14-0603-46da-9e3f-e4bab6acb1fb" providerId="AD" clId="Web-{03444134-71AA-4D43-B914-4BC1DD379806}" dt="2021-06-15T13:40:22.977" v="17" actId="1076"/>
          <ac:spMkLst>
            <pc:docMk/>
            <pc:sldMk cId="3332947933" sldId="266"/>
            <ac:spMk id="4" creationId="{161F2EDF-DD10-49CE-B94E-D90E71B6EF37}"/>
          </ac:spMkLst>
        </pc:spChg>
      </pc:sldChg>
    </pc:docChg>
  </pc:docChgLst>
  <pc:docChgLst>
    <pc:chgData name="Barry Meddeler" userId="S::barry.meddeler@syntraal.com::bd2d7c2e-86ed-4e7e-b40d-7728e87479b0" providerId="AD" clId="Web-{3A63B7CD-DB7C-4233-9D9D-9A7DE735EC33}"/>
    <pc:docChg chg="">
      <pc:chgData name="Barry Meddeler" userId="S::barry.meddeler@syntraal.com::bd2d7c2e-86ed-4e7e-b40d-7728e87479b0" providerId="AD" clId="Web-{3A63B7CD-DB7C-4233-9D9D-9A7DE735EC33}" dt="2021-06-16T11:45:41.478" v="0"/>
      <pc:docMkLst>
        <pc:docMk/>
      </pc:docMkLst>
      <pc:sldChg chg="delCm">
        <pc:chgData name="Barry Meddeler" userId="S::barry.meddeler@syntraal.com::bd2d7c2e-86ed-4e7e-b40d-7728e87479b0" providerId="AD" clId="Web-{3A63B7CD-DB7C-4233-9D9D-9A7DE735EC33}" dt="2021-06-16T11:45:41.478" v="0"/>
        <pc:sldMkLst>
          <pc:docMk/>
          <pc:sldMk cId="546254228" sldId="26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6-15T14:59:28.345" idx="5">
    <p:pos x="6178" y="236"/>
    <p:text>https://doi.org/10.3390/su13115919</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88E99-63B4-4337-B8D7-4A417FA4A541}" type="datetimeFigureOut">
              <a:rPr lang="en-GB" smtClean="0"/>
              <a:t>16/06/2021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58612-147D-432E-AFF7-7078B20273D3}" type="slidenum">
              <a:rPr lang="en-GB" smtClean="0"/>
              <a:t>‹#›</a:t>
            </a:fld>
            <a:endParaRPr lang="en-GB"/>
          </a:p>
        </p:txBody>
      </p:sp>
    </p:spTree>
    <p:extLst>
      <p:ext uri="{BB962C8B-B14F-4D97-AF65-F5344CB8AC3E}">
        <p14:creationId xmlns:p14="http://schemas.microsoft.com/office/powerpoint/2010/main" val="35472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oorblad - titel">
    <p:spTree>
      <p:nvGrpSpPr>
        <p:cNvPr id="1" name=""/>
        <p:cNvGrpSpPr/>
        <p:nvPr/>
      </p:nvGrpSpPr>
      <p:grpSpPr>
        <a:xfrm>
          <a:off x="0" y="0"/>
          <a:ext cx="0" cy="0"/>
          <a:chOff x="0" y="0"/>
          <a:chExt cx="0" cy="0"/>
        </a:xfrm>
      </p:grpSpPr>
      <p:sp>
        <p:nvSpPr>
          <p:cNvPr id="8" name="Rechthoek 7"/>
          <p:cNvSpPr/>
          <p:nvPr userDrawn="1"/>
        </p:nvSpPr>
        <p:spPr>
          <a:xfrm>
            <a:off x="0" y="0"/>
            <a:ext cx="12192000" cy="6858000"/>
          </a:xfrm>
          <a:prstGeom prst="rect">
            <a:avLst/>
          </a:prstGeom>
          <a:solidFill>
            <a:srgbClr val="21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38200" y="1762439"/>
            <a:ext cx="10515600" cy="1269085"/>
          </a:xfrm>
        </p:spPr>
        <p:txBody>
          <a:bodyPr anchor="b">
            <a:normAutofit/>
          </a:bodyPr>
          <a:lstStyle>
            <a:lvl1pPr algn="l">
              <a:defRPr sz="4200" baseline="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3" name="Ondertitel 2"/>
          <p:cNvSpPr>
            <a:spLocks noGrp="1"/>
          </p:cNvSpPr>
          <p:nvPr>
            <p:ph type="subTitle" idx="1"/>
          </p:nvPr>
        </p:nvSpPr>
        <p:spPr>
          <a:xfrm>
            <a:off x="838200" y="3361038"/>
            <a:ext cx="10515600" cy="1387957"/>
          </a:xfr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nl-NL"/>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665" y="4378022"/>
            <a:ext cx="1727200" cy="3670300"/>
          </a:xfrm>
          <a:prstGeom prst="rect">
            <a:avLst/>
          </a:prstGeom>
        </p:spPr>
      </p:pic>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2940" y="-1174280"/>
            <a:ext cx="1727200" cy="3670300"/>
          </a:xfrm>
          <a:prstGeom prst="rect">
            <a:avLst/>
          </a:prstGeom>
        </p:spPr>
      </p:pic>
      <p:pic>
        <p:nvPicPr>
          <p:cNvPr id="12" name="Afbeelding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1" y="650789"/>
            <a:ext cx="2917044" cy="460861"/>
          </a:xfrm>
          <a:prstGeom prst="rect">
            <a:avLst/>
          </a:prstGeom>
        </p:spPr>
      </p:pic>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5720296"/>
            <a:ext cx="829545" cy="1227493"/>
          </a:xfrm>
          <a:prstGeom prst="rect">
            <a:avLst/>
          </a:prstGeom>
        </p:spPr>
      </p:pic>
    </p:spTree>
    <p:extLst>
      <p:ext uri="{BB962C8B-B14F-4D97-AF65-F5344CB8AC3E}">
        <p14:creationId xmlns:p14="http://schemas.microsoft.com/office/powerpoint/2010/main" val="163031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t>Klik om stijl te bewerken</a:t>
            </a:r>
          </a:p>
        </p:txBody>
      </p:sp>
      <p:sp>
        <p:nvSpPr>
          <p:cNvPr id="3" name="Tijdelijke aanduiding voor inhoud 2"/>
          <p:cNvSpPr>
            <a:spLocks noGrp="1"/>
          </p:cNvSpPr>
          <p:nvPr>
            <p:ph sz="half" idx="1" hasCustomPrompt="1"/>
          </p:nvPr>
        </p:nvSpPr>
        <p:spPr>
          <a:xfrm>
            <a:off x="838200" y="1825625"/>
            <a:ext cx="5181600" cy="4351338"/>
          </a:xfrm>
        </p:spPr>
        <p:txBody>
          <a:bodyPr/>
          <a:lstStyle>
            <a:lvl4pPr>
              <a:defRPr>
                <a:solidFill>
                  <a:srgbClr val="EA5256"/>
                </a:solidFill>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		Vijfde niveau</a:t>
            </a:r>
          </a:p>
        </p:txBody>
      </p:sp>
      <p:sp>
        <p:nvSpPr>
          <p:cNvPr id="4" name="Tijdelijke aanduiding voor inhoud 3"/>
          <p:cNvSpPr>
            <a:spLocks noGrp="1"/>
          </p:cNvSpPr>
          <p:nvPr>
            <p:ph sz="half" idx="2" hasCustomPrompt="1"/>
          </p:nvPr>
        </p:nvSpPr>
        <p:spPr>
          <a:xfrm>
            <a:off x="6172200" y="1825625"/>
            <a:ext cx="5181600" cy="4351338"/>
          </a:xfrm>
        </p:spPr>
        <p:txBody>
          <a:bodyPr/>
          <a:lstStyle>
            <a:lvl4pPr>
              <a:defRPr>
                <a:solidFill>
                  <a:srgbClr val="EA5256"/>
                </a:solidFill>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		Vijfde niveau</a:t>
            </a:r>
          </a:p>
        </p:txBody>
      </p:sp>
    </p:spTree>
    <p:extLst>
      <p:ext uri="{BB962C8B-B14F-4D97-AF65-F5344CB8AC3E}">
        <p14:creationId xmlns:p14="http://schemas.microsoft.com/office/powerpoint/2010/main" val="423204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slide">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D400BB8-7046-4DE5-9CED-918E28908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5" y="0"/>
            <a:ext cx="12163169" cy="6858000"/>
          </a:xfrm>
          <a:prstGeom prst="rect">
            <a:avLst/>
          </a:prstGeom>
        </p:spPr>
      </p:pic>
      <p:sp>
        <p:nvSpPr>
          <p:cNvPr id="2" name="Titel 1"/>
          <p:cNvSpPr>
            <a:spLocks noGrp="1"/>
          </p:cNvSpPr>
          <p:nvPr>
            <p:ph type="ctrTitle" hasCustomPrompt="1"/>
          </p:nvPr>
        </p:nvSpPr>
        <p:spPr>
          <a:xfrm>
            <a:off x="838200" y="2935725"/>
            <a:ext cx="10515600" cy="734575"/>
          </a:xfrm>
        </p:spPr>
        <p:txBody>
          <a:bodyPr anchor="b">
            <a:normAutofit/>
          </a:bodyPr>
          <a:lstStyle>
            <a:lvl1pPr algn="ctr">
              <a:defRPr sz="4200" baseline="0">
                <a:solidFill>
                  <a:srgbClr val="162842"/>
                </a:solidFill>
              </a:defRPr>
            </a:lvl1pPr>
          </a:lstStyle>
          <a:p>
            <a:r>
              <a:rPr lang="nl-NL"/>
              <a:t>Klik om stijl te bewerken</a:t>
            </a:r>
          </a:p>
        </p:txBody>
      </p:sp>
    </p:spTree>
    <p:extLst>
      <p:ext uri="{BB962C8B-B14F-4D97-AF65-F5344CB8AC3E}">
        <p14:creationId xmlns:p14="http://schemas.microsoft.com/office/powerpoint/2010/main" val="138206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71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		Vijfde niveau</a:t>
            </a:r>
          </a:p>
        </p:txBody>
      </p:sp>
      <p:sp>
        <p:nvSpPr>
          <p:cNvPr id="4" name="Tijdelijke aanduiding vo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18720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2953765"/>
            <a:ext cx="10515600" cy="739487"/>
          </a:xfrm>
        </p:spPr>
        <p:txBody>
          <a:bodyPr/>
          <a:lstStyle/>
          <a:p>
            <a:r>
              <a:rPr lang="nl-NL"/>
              <a:t>Klik om stijl te bewerken</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4385" y="4589729"/>
            <a:ext cx="283541" cy="274296"/>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1090" y="4555911"/>
            <a:ext cx="373818" cy="361146"/>
          </a:xfrm>
          <a:prstGeom prst="rect">
            <a:avLst/>
          </a:prstGeom>
        </p:spPr>
      </p:pic>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29599" y="4587077"/>
            <a:ext cx="306746" cy="298813"/>
          </a:xfrm>
          <a:prstGeom prst="rect">
            <a:avLst/>
          </a:prstGeom>
        </p:spPr>
      </p:pic>
      <p:pic>
        <p:nvPicPr>
          <p:cNvPr id="1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9962" y="4565015"/>
            <a:ext cx="363480" cy="352042"/>
          </a:xfrm>
          <a:prstGeom prst="rect">
            <a:avLst/>
          </a:prstGeom>
        </p:spPr>
      </p:pic>
      <p:sp>
        <p:nvSpPr>
          <p:cNvPr id="20" name="Tijdelijke aanduiding voor inhoud 19"/>
          <p:cNvSpPr>
            <a:spLocks noGrp="1"/>
          </p:cNvSpPr>
          <p:nvPr>
            <p:ph sz="quarter" idx="14" hasCustomPrompt="1"/>
          </p:nvPr>
        </p:nvSpPr>
        <p:spPr>
          <a:xfrm>
            <a:off x="3933717" y="4625312"/>
            <a:ext cx="2219947" cy="353596"/>
          </a:xfrm>
        </p:spPr>
        <p:txBody>
          <a:bodyPr>
            <a:normAutofit/>
          </a:bodyPr>
          <a:lstStyle>
            <a:lvl1pPr marL="0" indent="0">
              <a:buNone/>
              <a:defRPr sz="1200" b="0"/>
            </a:lvl1pPr>
            <a:lvl5pPr marL="0" indent="0">
              <a:buFontTx/>
              <a:buNone/>
              <a:defRPr/>
            </a:lvl5pPr>
          </a:lstStyle>
          <a:p>
            <a:pPr lvl="0"/>
            <a:r>
              <a:rPr lang="nl-NL"/>
              <a:t>Vijfde niveau</a:t>
            </a:r>
          </a:p>
        </p:txBody>
      </p:sp>
      <p:sp>
        <p:nvSpPr>
          <p:cNvPr id="21" name="Tijdelijke aanduiding voor inhoud 19"/>
          <p:cNvSpPr>
            <a:spLocks noGrp="1"/>
          </p:cNvSpPr>
          <p:nvPr>
            <p:ph sz="quarter" idx="15" hasCustomPrompt="1"/>
          </p:nvPr>
        </p:nvSpPr>
        <p:spPr>
          <a:xfrm>
            <a:off x="1198043" y="4629229"/>
            <a:ext cx="2355609" cy="353596"/>
          </a:xfrm>
        </p:spPr>
        <p:txBody>
          <a:bodyPr>
            <a:normAutofit/>
          </a:bodyPr>
          <a:lstStyle>
            <a:lvl1pPr marL="0" indent="0">
              <a:buNone/>
              <a:defRPr sz="1200" b="0"/>
            </a:lvl1pPr>
            <a:lvl5pPr marL="0" indent="0">
              <a:buFontTx/>
              <a:buNone/>
              <a:defRPr/>
            </a:lvl5pPr>
          </a:lstStyle>
          <a:p>
            <a:pPr lvl="0"/>
            <a:r>
              <a:rPr lang="nl-NL"/>
              <a:t>Vijfde niveau</a:t>
            </a:r>
          </a:p>
        </p:txBody>
      </p:sp>
      <p:sp>
        <p:nvSpPr>
          <p:cNvPr id="22" name="Tijdelijke aanduiding voor inhoud 19"/>
          <p:cNvSpPr>
            <a:spLocks noGrp="1"/>
          </p:cNvSpPr>
          <p:nvPr>
            <p:ph sz="quarter" idx="16" hasCustomPrompt="1"/>
          </p:nvPr>
        </p:nvSpPr>
        <p:spPr>
          <a:xfrm>
            <a:off x="6583717" y="4625312"/>
            <a:ext cx="2445881" cy="353596"/>
          </a:xfrm>
        </p:spPr>
        <p:txBody>
          <a:bodyPr>
            <a:normAutofit/>
          </a:bodyPr>
          <a:lstStyle>
            <a:lvl1pPr marL="0" indent="0">
              <a:buNone/>
              <a:defRPr sz="1200" b="0"/>
            </a:lvl1pPr>
            <a:lvl5pPr marL="0" indent="0">
              <a:buFontTx/>
              <a:buNone/>
              <a:defRPr/>
            </a:lvl5pPr>
          </a:lstStyle>
          <a:p>
            <a:pPr lvl="0"/>
            <a:r>
              <a:rPr lang="nl-NL"/>
              <a:t>Vijfde niveau</a:t>
            </a:r>
          </a:p>
        </p:txBody>
      </p:sp>
      <p:sp>
        <p:nvSpPr>
          <p:cNvPr id="23" name="Tijdelijke aanduiding voor inhoud 19"/>
          <p:cNvSpPr>
            <a:spLocks noGrp="1"/>
          </p:cNvSpPr>
          <p:nvPr>
            <p:ph sz="quarter" idx="17" hasCustomPrompt="1"/>
          </p:nvPr>
        </p:nvSpPr>
        <p:spPr>
          <a:xfrm>
            <a:off x="9336344" y="4614875"/>
            <a:ext cx="2017455" cy="353596"/>
          </a:xfrm>
        </p:spPr>
        <p:txBody>
          <a:bodyPr>
            <a:normAutofit/>
          </a:bodyPr>
          <a:lstStyle>
            <a:lvl1pPr marL="0" indent="0">
              <a:buNone/>
              <a:defRPr sz="1200" b="0"/>
            </a:lvl1pPr>
            <a:lvl5pPr marL="0" indent="0">
              <a:buFontTx/>
              <a:buNone/>
              <a:defRPr/>
            </a:lvl5pPr>
          </a:lstStyle>
          <a:p>
            <a:pPr lvl="0"/>
            <a:r>
              <a:rPr lang="nl-NL"/>
              <a:t>Vijfde niveau</a:t>
            </a:r>
          </a:p>
        </p:txBody>
      </p:sp>
      <p:sp>
        <p:nvSpPr>
          <p:cNvPr id="14" name="Rechthoek 13">
            <a:extLst>
              <a:ext uri="{FF2B5EF4-FFF2-40B4-BE49-F238E27FC236}">
                <a16:creationId xmlns:a16="http://schemas.microsoft.com/office/drawing/2014/main" id="{E9A225CA-6910-4EEC-9204-1E6062E77A82}"/>
              </a:ext>
            </a:extLst>
          </p:cNvPr>
          <p:cNvSpPr/>
          <p:nvPr userDrawn="1"/>
        </p:nvSpPr>
        <p:spPr>
          <a:xfrm>
            <a:off x="9485289" y="5917846"/>
            <a:ext cx="2112135" cy="875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45896D7F-76AB-4EC8-8B4B-30DC6A3B5F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526187"/>
            <a:ext cx="3146162" cy="798518"/>
          </a:xfrm>
          <a:prstGeom prst="rect">
            <a:avLst/>
          </a:prstGeom>
        </p:spPr>
      </p:pic>
    </p:spTree>
    <p:extLst>
      <p:ext uri="{BB962C8B-B14F-4D97-AF65-F5344CB8AC3E}">
        <p14:creationId xmlns:p14="http://schemas.microsoft.com/office/powerpoint/2010/main" val="189574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Click to edit Master title style</a:t>
            </a:r>
          </a:p>
        </p:txBody>
      </p:sp>
      <p:sp>
        <p:nvSpPr>
          <p:cNvPr id="3" name="Tijdelijke aanduiding voor inhoud 2"/>
          <p:cNvSpPr>
            <a:spLocks noGrp="1"/>
          </p:cNvSpPr>
          <p:nvPr>
            <p:ph idx="1"/>
          </p:nvPr>
        </p:nvSpPr>
        <p:spPr/>
        <p:txBody>
          <a:bodyPr/>
          <a:lstStyle>
            <a:lvl5pPr>
              <a:defRPr>
                <a:latin typeface="Arial" panose="020B0604020202020204" pitchFamily="34" charset="0"/>
                <a:cs typeface="Arial" panose="020B0604020202020204" pitchFamily="34" charset="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pic>
        <p:nvPicPr>
          <p:cNvPr id="8" name="Picture 7">
            <a:extLst>
              <a:ext uri="{FF2B5EF4-FFF2-40B4-BE49-F238E27FC236}">
                <a16:creationId xmlns:a16="http://schemas.microsoft.com/office/drawing/2014/main" id="{6F47BD88-CFA7-40AD-9BC9-45E0280EE149}"/>
              </a:ext>
            </a:extLst>
          </p:cNvPr>
          <p:cNvPicPr>
            <a:picLocks noChangeAspect="1"/>
          </p:cNvPicPr>
          <p:nvPr userDrawn="1"/>
        </p:nvPicPr>
        <p:blipFill rotWithShape="1">
          <a:blip r:embed="rId2"/>
          <a:srcRect t="21378" b="25821"/>
          <a:stretch/>
        </p:blipFill>
        <p:spPr>
          <a:xfrm>
            <a:off x="906780" y="6357112"/>
            <a:ext cx="1482852" cy="475488"/>
          </a:xfrm>
          <a:prstGeom prst="rect">
            <a:avLst/>
          </a:prstGeom>
        </p:spPr>
      </p:pic>
    </p:spTree>
    <p:extLst>
      <p:ext uri="{BB962C8B-B14F-4D97-AF65-F5344CB8AC3E}">
        <p14:creationId xmlns:p14="http://schemas.microsoft.com/office/powerpoint/2010/main" val="95430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Click to edit Master title style</a:t>
            </a:r>
          </a:p>
        </p:txBody>
      </p:sp>
      <p:sp>
        <p:nvSpPr>
          <p:cNvPr id="3" name="Tijdelijke aanduiding voor inhoud 2"/>
          <p:cNvSpPr>
            <a:spLocks noGrp="1"/>
          </p:cNvSpPr>
          <p:nvPr>
            <p:ph sz="half" idx="1"/>
          </p:nvPr>
        </p:nvSpPr>
        <p:spPr>
          <a:xfrm>
            <a:off x="838200" y="1825625"/>
            <a:ext cx="5181600" cy="4351338"/>
          </a:xfrm>
        </p:spPr>
        <p:txBody>
          <a:bodyPr/>
          <a:lstStyle>
            <a:lvl5pPr>
              <a:defRPr>
                <a:latin typeface="Arial" panose="020B0604020202020204" pitchFamily="34" charset="0"/>
                <a:cs typeface="Arial" panose="020B0604020202020204" pitchFamily="34" charset="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ijdelijke aanduiding voor inhoud 3"/>
          <p:cNvSpPr>
            <a:spLocks noGrp="1"/>
          </p:cNvSpPr>
          <p:nvPr>
            <p:ph sz="half" idx="2"/>
          </p:nvPr>
        </p:nvSpPr>
        <p:spPr>
          <a:xfrm>
            <a:off x="6172200" y="1825625"/>
            <a:ext cx="5181600" cy="4351338"/>
          </a:xfrm>
        </p:spPr>
        <p:txBody>
          <a:bodyPr/>
          <a:lstStyle>
            <a:lvl5pPr>
              <a:defRPr>
                <a:latin typeface="Arial" panose="020B0604020202020204" pitchFamily="34" charset="0"/>
                <a:cs typeface="Arial" panose="020B0604020202020204" pitchFamily="34" charset="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79632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slide">
    <p:spTree>
      <p:nvGrpSpPr>
        <p:cNvPr id="1" name=""/>
        <p:cNvGrpSpPr/>
        <p:nvPr/>
      </p:nvGrpSpPr>
      <p:grpSpPr>
        <a:xfrm>
          <a:off x="0" y="0"/>
          <a:ext cx="0" cy="0"/>
          <a:chOff x="0" y="0"/>
          <a:chExt cx="0" cy="0"/>
        </a:xfrm>
      </p:grpSpPr>
      <p:sp>
        <p:nvSpPr>
          <p:cNvPr id="8" name="Rechthoek 7"/>
          <p:cNvSpPr/>
          <p:nvPr userDrawn="1"/>
        </p:nvSpPr>
        <p:spPr>
          <a:xfrm>
            <a:off x="0" y="0"/>
            <a:ext cx="12192000" cy="6858000"/>
          </a:xfrm>
          <a:prstGeom prst="rect">
            <a:avLst/>
          </a:prstGeom>
          <a:solidFill>
            <a:srgbClr val="21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38200" y="2935725"/>
            <a:ext cx="10515600" cy="734575"/>
          </a:xfrm>
        </p:spPr>
        <p:txBody>
          <a:bodyPr anchor="b">
            <a:normAutofit/>
          </a:bodyPr>
          <a:lstStyle>
            <a:lvl1pPr algn="ctr">
              <a:defRPr sz="4200" baseline="0">
                <a:solidFill>
                  <a:schemeClr val="bg1"/>
                </a:solidFill>
              </a:defRPr>
            </a:lvl1pPr>
          </a:lstStyle>
          <a:p>
            <a:r>
              <a:rPr lang="nl-NL"/>
              <a:t>Click to edit Master title style</a:t>
            </a:r>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665" y="4378022"/>
            <a:ext cx="1727200" cy="3670300"/>
          </a:xfrm>
          <a:prstGeom prst="rect">
            <a:avLst/>
          </a:prstGeom>
        </p:spPr>
      </p:pic>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2940" y="-1174280"/>
            <a:ext cx="1727200" cy="3670300"/>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3114" y="6437070"/>
            <a:ext cx="1270686" cy="2007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3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Click to edit Master title style</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Click to edit Master text styles</a:t>
            </a:r>
          </a:p>
        </p:txBody>
      </p:sp>
    </p:spTree>
    <p:extLst>
      <p:ext uri="{BB962C8B-B14F-4D97-AF65-F5344CB8AC3E}">
        <p14:creationId xmlns:p14="http://schemas.microsoft.com/office/powerpoint/2010/main" val="117608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p:cNvSpPr>
            <a:spLocks noGrp="1"/>
          </p:cNvSpPr>
          <p:nvPr>
            <p:ph type="title"/>
          </p:nvPr>
        </p:nvSpPr>
        <p:spPr>
          <a:xfrm>
            <a:off x="838200" y="2953765"/>
            <a:ext cx="10515600" cy="739487"/>
          </a:xfrm>
        </p:spPr>
        <p:txBody>
          <a:bodyPr/>
          <a:lstStyle/>
          <a:p>
            <a:r>
              <a:rPr lang="nl-NL"/>
              <a:t>Click to edit Master title style</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4385" y="4589729"/>
            <a:ext cx="283541" cy="274296"/>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1090" y="4555911"/>
            <a:ext cx="373818" cy="361146"/>
          </a:xfrm>
          <a:prstGeom prst="rect">
            <a:avLst/>
          </a:prstGeom>
        </p:spPr>
      </p:pic>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29599" y="4587077"/>
            <a:ext cx="306746" cy="298813"/>
          </a:xfrm>
          <a:prstGeom prst="rect">
            <a:avLst/>
          </a:prstGeom>
        </p:spPr>
      </p:pic>
      <p:pic>
        <p:nvPicPr>
          <p:cNvPr id="1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9962" y="4565015"/>
            <a:ext cx="363480" cy="352042"/>
          </a:xfrm>
          <a:prstGeom prst="rect">
            <a:avLst/>
          </a:prstGeom>
        </p:spPr>
      </p:pic>
      <p:pic>
        <p:nvPicPr>
          <p:cNvPr id="14" name="Afbeelding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9962" y="650741"/>
            <a:ext cx="2925283" cy="462164"/>
          </a:xfrm>
          <a:prstGeom prst="rect">
            <a:avLst/>
          </a:prstGeom>
        </p:spPr>
      </p:pic>
      <p:sp>
        <p:nvSpPr>
          <p:cNvPr id="20" name="Tijdelijke aanduiding voor inhoud 19"/>
          <p:cNvSpPr>
            <a:spLocks noGrp="1"/>
          </p:cNvSpPr>
          <p:nvPr>
            <p:ph sz="quarter" idx="14" hasCustomPrompt="1"/>
          </p:nvPr>
        </p:nvSpPr>
        <p:spPr>
          <a:xfrm>
            <a:off x="3933717" y="4625312"/>
            <a:ext cx="2219947" cy="353596"/>
          </a:xfrm>
        </p:spPr>
        <p:txBody>
          <a:bodyPr>
            <a:normAutofit/>
          </a:bodyPr>
          <a:lstStyle>
            <a:lvl1pPr marL="0" indent="0">
              <a:buNone/>
              <a:defRPr sz="1200" b="0"/>
            </a:lvl1pPr>
            <a:lvl5pPr marL="0" indent="0">
              <a:buFontTx/>
              <a:buNone/>
              <a:defRPr/>
            </a:lvl5pPr>
          </a:lstStyle>
          <a:p>
            <a:pPr lvl="0"/>
            <a:r>
              <a:rPr lang="nl-NL"/>
              <a:t>Vijfde niveau</a:t>
            </a:r>
          </a:p>
        </p:txBody>
      </p:sp>
      <p:sp>
        <p:nvSpPr>
          <p:cNvPr id="21" name="Tijdelijke aanduiding voor inhoud 19"/>
          <p:cNvSpPr>
            <a:spLocks noGrp="1"/>
          </p:cNvSpPr>
          <p:nvPr>
            <p:ph sz="quarter" idx="15" hasCustomPrompt="1"/>
          </p:nvPr>
        </p:nvSpPr>
        <p:spPr>
          <a:xfrm>
            <a:off x="1198043" y="4629229"/>
            <a:ext cx="2355609" cy="353596"/>
          </a:xfrm>
        </p:spPr>
        <p:txBody>
          <a:bodyPr>
            <a:normAutofit/>
          </a:bodyPr>
          <a:lstStyle>
            <a:lvl1pPr marL="0" indent="0">
              <a:buNone/>
              <a:defRPr sz="1200" b="0"/>
            </a:lvl1pPr>
            <a:lvl5pPr marL="0" indent="0">
              <a:buFontTx/>
              <a:buNone/>
              <a:defRPr/>
            </a:lvl5pPr>
          </a:lstStyle>
          <a:p>
            <a:pPr lvl="0"/>
            <a:r>
              <a:rPr lang="nl-NL"/>
              <a:t>Vijfde niveau</a:t>
            </a:r>
          </a:p>
        </p:txBody>
      </p:sp>
      <p:sp>
        <p:nvSpPr>
          <p:cNvPr id="22" name="Tijdelijke aanduiding voor inhoud 19"/>
          <p:cNvSpPr>
            <a:spLocks noGrp="1"/>
          </p:cNvSpPr>
          <p:nvPr>
            <p:ph sz="quarter" idx="16" hasCustomPrompt="1"/>
          </p:nvPr>
        </p:nvSpPr>
        <p:spPr>
          <a:xfrm>
            <a:off x="6583717" y="4625312"/>
            <a:ext cx="2445881" cy="353596"/>
          </a:xfrm>
        </p:spPr>
        <p:txBody>
          <a:bodyPr>
            <a:normAutofit/>
          </a:bodyPr>
          <a:lstStyle>
            <a:lvl1pPr marL="0" indent="0">
              <a:buNone/>
              <a:defRPr sz="1200" b="0"/>
            </a:lvl1pPr>
            <a:lvl5pPr marL="0" indent="0">
              <a:buFontTx/>
              <a:buNone/>
              <a:defRPr/>
            </a:lvl5pPr>
          </a:lstStyle>
          <a:p>
            <a:pPr lvl="0"/>
            <a:r>
              <a:rPr lang="nl-NL"/>
              <a:t>Vijfde niveau</a:t>
            </a:r>
          </a:p>
        </p:txBody>
      </p:sp>
      <p:sp>
        <p:nvSpPr>
          <p:cNvPr id="23" name="Tijdelijke aanduiding voor inhoud 19"/>
          <p:cNvSpPr>
            <a:spLocks noGrp="1"/>
          </p:cNvSpPr>
          <p:nvPr>
            <p:ph sz="quarter" idx="17" hasCustomPrompt="1"/>
          </p:nvPr>
        </p:nvSpPr>
        <p:spPr>
          <a:xfrm>
            <a:off x="9336344" y="4614875"/>
            <a:ext cx="2017455" cy="353596"/>
          </a:xfrm>
        </p:spPr>
        <p:txBody>
          <a:bodyPr>
            <a:normAutofit/>
          </a:bodyPr>
          <a:lstStyle>
            <a:lvl1pPr marL="0" indent="0">
              <a:buNone/>
              <a:defRPr sz="1200" b="0"/>
            </a:lvl1pPr>
            <a:lvl5pPr marL="0" indent="0">
              <a:buFontTx/>
              <a:buNone/>
              <a:defRPr/>
            </a:lvl5pPr>
          </a:lstStyle>
          <a:p>
            <a:pPr lvl="0"/>
            <a:r>
              <a:rPr lang="nl-NL"/>
              <a:t>Vijfde niveau</a:t>
            </a:r>
          </a:p>
        </p:txBody>
      </p:sp>
    </p:spTree>
    <p:extLst>
      <p:ext uri="{BB962C8B-B14F-4D97-AF65-F5344CB8AC3E}">
        <p14:creationId xmlns:p14="http://schemas.microsoft.com/office/powerpoint/2010/main" val="185846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oorblad - titel">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6965E8C-2831-4047-9983-420BCEC78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5" y="0"/>
            <a:ext cx="12163169" cy="6858000"/>
          </a:xfrm>
          <a:prstGeom prst="rect">
            <a:avLst/>
          </a:prstGeom>
        </p:spPr>
      </p:pic>
      <p:sp>
        <p:nvSpPr>
          <p:cNvPr id="2" name="Titel 1"/>
          <p:cNvSpPr>
            <a:spLocks noGrp="1"/>
          </p:cNvSpPr>
          <p:nvPr>
            <p:ph type="ctrTitle" hasCustomPrompt="1"/>
          </p:nvPr>
        </p:nvSpPr>
        <p:spPr>
          <a:xfrm>
            <a:off x="838200" y="1762439"/>
            <a:ext cx="10515600" cy="1269085"/>
          </a:xfrm>
        </p:spPr>
        <p:txBody>
          <a:bodyPr anchor="b">
            <a:normAutofit/>
          </a:bodyPr>
          <a:lstStyle>
            <a:lvl1pPr algn="ctr">
              <a:defRPr sz="4200" baseline="0">
                <a:solidFill>
                  <a:srgbClr val="152740"/>
                </a:solidFill>
              </a:defRPr>
            </a:lvl1pPr>
          </a:lstStyle>
          <a:p>
            <a:r>
              <a:rPr lang="nl-NL"/>
              <a:t>Klik om stijl te bewerken</a:t>
            </a:r>
          </a:p>
        </p:txBody>
      </p:sp>
      <p:sp>
        <p:nvSpPr>
          <p:cNvPr id="3" name="Ondertitel 2"/>
          <p:cNvSpPr>
            <a:spLocks noGrp="1"/>
          </p:cNvSpPr>
          <p:nvPr>
            <p:ph type="subTitle" idx="1" hasCustomPrompt="1"/>
          </p:nvPr>
        </p:nvSpPr>
        <p:spPr>
          <a:xfrm>
            <a:off x="838200" y="3361038"/>
            <a:ext cx="10515600" cy="1387957"/>
          </a:xfrm>
        </p:spPr>
        <p:txBody>
          <a:bodyPr/>
          <a:lstStyle>
            <a:lvl1pPr marL="0" indent="0" algn="ctr">
              <a:buNone/>
              <a:defRPr sz="2400" baseline="0">
                <a:solidFill>
                  <a:srgbClr val="1527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102012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4pPr>
              <a:defRPr b="0">
                <a:solidFill>
                  <a:srgbClr val="EA5256"/>
                </a:solidFill>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		Vijfde niveau</a:t>
            </a:r>
          </a:p>
        </p:txBody>
      </p:sp>
    </p:spTree>
    <p:extLst>
      <p:ext uri="{BB962C8B-B14F-4D97-AF65-F5344CB8AC3E}">
        <p14:creationId xmlns:p14="http://schemas.microsoft.com/office/powerpoint/2010/main" val="120295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		Vijfde niveau</a:t>
            </a:r>
          </a:p>
        </p:txBody>
      </p:sp>
      <p:pic>
        <p:nvPicPr>
          <p:cNvPr id="7" name="Afbeelding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068584"/>
            <a:ext cx="838200" cy="1789416"/>
          </a:xfrm>
          <a:prstGeom prst="rect">
            <a:avLst/>
          </a:prstGeom>
        </p:spPr>
      </p:pic>
      <p:pic>
        <p:nvPicPr>
          <p:cNvPr id="8" name="Afbeelding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11353800" y="0"/>
            <a:ext cx="838200" cy="1789416"/>
          </a:xfrm>
          <a:prstGeom prst="rect">
            <a:avLst/>
          </a:prstGeom>
        </p:spPr>
      </p:pic>
      <p:pic>
        <p:nvPicPr>
          <p:cNvPr id="9" name="Afbeelding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087919" y="6440851"/>
            <a:ext cx="1265881" cy="196122"/>
          </a:xfrm>
          <a:prstGeom prst="rect">
            <a:avLst/>
          </a:prstGeom>
        </p:spPr>
      </p:pic>
    </p:spTree>
    <p:extLst>
      <p:ext uri="{BB962C8B-B14F-4D97-AF65-F5344CB8AC3E}">
        <p14:creationId xmlns:p14="http://schemas.microsoft.com/office/powerpoint/2010/main" val="954157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80" r:id="rId4"/>
    <p:sldLayoutId id="2147483675" r:id="rId5"/>
    <p:sldLayoutId id="2147483676" r:id="rId6"/>
    <p:sldLayoutId id="2147483674" r:id="rId7"/>
  </p:sldLayoutIdLst>
  <p:txStyles>
    <p:titleStyle>
      <a:lvl1pPr algn="l" defTabSz="914400" rtl="0" eaLnBrk="1" latinLnBrk="0" hangingPunct="1">
        <a:lnSpc>
          <a:spcPct val="90000"/>
        </a:lnSpc>
        <a:spcBef>
          <a:spcPct val="0"/>
        </a:spcBef>
        <a:buNone/>
        <a:defRPr sz="3200" b="1" i="0" kern="1200" baseline="0">
          <a:solidFill>
            <a:srgbClr val="212B52"/>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b="1" i="0" kern="1200" baseline="0">
          <a:solidFill>
            <a:srgbClr val="212B5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rgbClr val="212B5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1600" kern="1200" baseline="0">
          <a:solidFill>
            <a:srgbClr val="212B5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212B52"/>
          </a:solidFill>
          <a:latin typeface="arial" charset="0"/>
          <a:ea typeface="+mn-ea"/>
          <a:cs typeface="+mn-cs"/>
        </a:defRPr>
      </a:lvl4pPr>
      <a:lvl5pPr marL="0" indent="0" algn="l" defTabSz="914400" rtl="0" eaLnBrk="1" latinLnBrk="0" hangingPunct="1">
        <a:lnSpc>
          <a:spcPct val="90000"/>
        </a:lnSpc>
        <a:spcBef>
          <a:spcPts val="500"/>
        </a:spcBef>
        <a:buFontTx/>
        <a:buNone/>
        <a:defRPr sz="1200" kern="1200" baseline="0">
          <a:solidFill>
            <a:srgbClr val="212B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43742" y="1825620"/>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		Vijfde niveau</a:t>
            </a:r>
          </a:p>
        </p:txBody>
      </p:sp>
      <p:sp>
        <p:nvSpPr>
          <p:cNvPr id="31" name="AutoShape 25">
            <a:extLst>
              <a:ext uri="{FF2B5EF4-FFF2-40B4-BE49-F238E27FC236}">
                <a16:creationId xmlns:a16="http://schemas.microsoft.com/office/drawing/2014/main" id="{66F8F0DD-5A64-4FFD-8CEE-FD3D571609CD}"/>
              </a:ext>
            </a:extLst>
          </p:cNvPr>
          <p:cNvSpPr>
            <a:spLocks noChangeAspect="1" noChangeArrowheads="1" noTextEdit="1"/>
          </p:cNvSpPr>
          <p:nvPr userDrawn="1"/>
        </p:nvSpPr>
        <p:spPr bwMode="auto">
          <a:xfrm>
            <a:off x="5370144" y="6492875"/>
            <a:ext cx="1905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a:extLst>
              <a:ext uri="{FF2B5EF4-FFF2-40B4-BE49-F238E27FC236}">
                <a16:creationId xmlns:a16="http://schemas.microsoft.com/office/drawing/2014/main" id="{3C43AE6D-321F-4D14-9B01-D17A6851BD1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960" y="18703"/>
            <a:ext cx="12163169" cy="6858000"/>
          </a:xfrm>
          <a:prstGeom prst="rect">
            <a:avLst/>
          </a:prstGeom>
        </p:spPr>
      </p:pic>
    </p:spTree>
    <p:extLst>
      <p:ext uri="{BB962C8B-B14F-4D97-AF65-F5344CB8AC3E}">
        <p14:creationId xmlns:p14="http://schemas.microsoft.com/office/powerpoint/2010/main" val="104751671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l" defTabSz="914400" rtl="0" eaLnBrk="1" latinLnBrk="0" hangingPunct="1">
        <a:lnSpc>
          <a:spcPct val="90000"/>
        </a:lnSpc>
        <a:spcBef>
          <a:spcPct val="0"/>
        </a:spcBef>
        <a:buNone/>
        <a:defRPr sz="3200" b="1" i="0" kern="1200" baseline="0">
          <a:solidFill>
            <a:srgbClr val="212B52"/>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b="1" i="0" kern="1200" baseline="0">
          <a:solidFill>
            <a:srgbClr val="212B5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rgbClr val="EA5256"/>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1600" kern="1200" baseline="0">
          <a:solidFill>
            <a:srgbClr val="212B5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EA5256"/>
          </a:solidFill>
          <a:latin typeface="arial" charset="0"/>
          <a:ea typeface="+mn-ea"/>
          <a:cs typeface="+mn-cs"/>
        </a:defRPr>
      </a:lvl4pPr>
      <a:lvl5pPr marL="0" indent="0" algn="l" defTabSz="914400" rtl="0" eaLnBrk="1" latinLnBrk="0" hangingPunct="1">
        <a:lnSpc>
          <a:spcPct val="90000"/>
        </a:lnSpc>
        <a:spcBef>
          <a:spcPts val="500"/>
        </a:spcBef>
        <a:buFontTx/>
        <a:buNone/>
        <a:defRPr sz="1200" kern="1200" baseline="0">
          <a:solidFill>
            <a:srgbClr val="212B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irit.hoek@tauw.com" TargetMode="External"/><Relationship Id="rId2" Type="http://schemas.openxmlformats.org/officeDocument/2006/relationships/hyperlink" Target="mailto:barry.meddeler@syntraal.nl"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tauw.nl/" TargetMode="External"/><Relationship Id="rId4" Type="http://schemas.openxmlformats.org/officeDocument/2006/relationships/hyperlink" Target="http://www.syntraal.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E11D-48BF-4746-A228-333713042A5C}"/>
              </a:ext>
            </a:extLst>
          </p:cNvPr>
          <p:cNvSpPr>
            <a:spLocks noGrp="1"/>
          </p:cNvSpPr>
          <p:nvPr>
            <p:ph type="title"/>
          </p:nvPr>
        </p:nvSpPr>
        <p:spPr/>
        <p:txBody>
          <a:bodyPr>
            <a:normAutofit fontScale="90000"/>
          </a:bodyPr>
          <a:lstStyle/>
          <a:p>
            <a:pPr algn="ctr"/>
            <a:br>
              <a:rPr lang="nl-NL" sz="3200">
                <a:effectLst/>
                <a:latin typeface="Calibri" panose="020F0502020204030204" pitchFamily="34" charset="0"/>
                <a:ea typeface="Calibri" panose="020F0502020204030204" pitchFamily="34" charset="0"/>
                <a:cs typeface="Times New Roman" panose="02020603050405020304" pitchFamily="18" charset="0"/>
              </a:rPr>
            </a:br>
            <a:r>
              <a:rPr lang="nl-NL" sz="4900" err="1">
                <a:effectLst/>
                <a:latin typeface="Calibri" panose="020F0502020204030204" pitchFamily="34" charset="0"/>
                <a:ea typeface="Calibri" panose="020F0502020204030204" pitchFamily="34" charset="0"/>
                <a:cs typeface="Times New Roman" panose="02020603050405020304" pitchFamily="18" charset="0"/>
              </a:rPr>
              <a:t>NutriTherm</a:t>
            </a:r>
            <a:br>
              <a:rPr lang="nl-NL" sz="3200">
                <a:effectLst/>
                <a:latin typeface="Calibri" panose="020F0502020204030204" pitchFamily="34" charset="0"/>
                <a:ea typeface="Calibri" panose="020F0502020204030204" pitchFamily="34" charset="0"/>
                <a:cs typeface="Times New Roman" panose="02020603050405020304" pitchFamily="18" charset="0"/>
              </a:rPr>
            </a:br>
            <a:endParaRPr lang="nl-NL"/>
          </a:p>
        </p:txBody>
      </p:sp>
      <p:sp>
        <p:nvSpPr>
          <p:cNvPr id="3" name="Content Placeholder 2">
            <a:extLst>
              <a:ext uri="{FF2B5EF4-FFF2-40B4-BE49-F238E27FC236}">
                <a16:creationId xmlns:a16="http://schemas.microsoft.com/office/drawing/2014/main" id="{24370111-DE96-41C6-A369-84B9DC9EF6EA}"/>
              </a:ext>
            </a:extLst>
          </p:cNvPr>
          <p:cNvSpPr>
            <a:spLocks noGrp="1"/>
          </p:cNvSpPr>
          <p:nvPr>
            <p:ph idx="1"/>
          </p:nvPr>
        </p:nvSpPr>
        <p:spPr/>
        <p:txBody>
          <a:bodyPr/>
          <a:lstStyle/>
          <a:p>
            <a:pPr marL="0" indent="0" algn="ctr">
              <a:buNone/>
            </a:pPr>
            <a:r>
              <a:rPr lang="nl-NL" sz="2800"/>
              <a:t>De </a:t>
            </a:r>
            <a:r>
              <a:rPr lang="nl-NL" sz="2800" err="1"/>
              <a:t>aquathermische</a:t>
            </a:r>
            <a:r>
              <a:rPr lang="nl-NL" sz="2800"/>
              <a:t> waterkwaliteit verbeteraar</a:t>
            </a:r>
            <a:br>
              <a:rPr lang="nl-NL" sz="2800"/>
            </a:br>
            <a:endParaRPr lang="nl-NL" sz="2800"/>
          </a:p>
        </p:txBody>
      </p:sp>
      <p:pic>
        <p:nvPicPr>
          <p:cNvPr id="5" name="Picture 4" descr="Ripples on water">
            <a:extLst>
              <a:ext uri="{FF2B5EF4-FFF2-40B4-BE49-F238E27FC236}">
                <a16:creationId xmlns:a16="http://schemas.microsoft.com/office/drawing/2014/main" id="{CB906D4C-0796-47EE-84B7-AD334E6EC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254" y="2724713"/>
            <a:ext cx="4999493" cy="3319976"/>
          </a:xfrm>
          <a:prstGeom prst="rect">
            <a:avLst/>
          </a:prstGeom>
        </p:spPr>
      </p:pic>
    </p:spTree>
    <p:extLst>
      <p:ext uri="{BB962C8B-B14F-4D97-AF65-F5344CB8AC3E}">
        <p14:creationId xmlns:p14="http://schemas.microsoft.com/office/powerpoint/2010/main" val="291639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CA807786-3FAD-4FFC-B355-7F058C1FE42D}"/>
              </a:ext>
            </a:extLst>
          </p:cNvPr>
          <p:cNvSpPr txBox="1"/>
          <p:nvPr/>
        </p:nvSpPr>
        <p:spPr>
          <a:xfrm>
            <a:off x="2963505" y="33689"/>
            <a:ext cx="4657597" cy="2724150"/>
          </a:xfrm>
          <a:prstGeom prst="flowChartAlternateProcess">
            <a:avLst/>
          </a:prstGeom>
          <a:ln w="9525">
            <a:solidFill>
              <a:srgbClr val="7030A0"/>
            </a:solidFill>
            <a:extLst>
              <a:ext uri="{C807C97D-BFC1-408E-A445-0C87EB9F89A2}">
                <ask:lineSketchStyleProps xmlns:ask="http://schemas.microsoft.com/office/drawing/2018/sketchyshapes" sd="3135357673">
                  <a:custGeom>
                    <a:avLst/>
                    <a:gdLst>
                      <a:gd name="connsiteX0" fmla="*/ 0 w 3078165"/>
                      <a:gd name="connsiteY0" fmla="*/ 2055763 h 4111526"/>
                      <a:gd name="connsiteX1" fmla="*/ 1539083 w 3078165"/>
                      <a:gd name="connsiteY1" fmla="*/ 0 h 4111526"/>
                      <a:gd name="connsiteX2" fmla="*/ 3078165 w 3078165"/>
                      <a:gd name="connsiteY2" fmla="*/ 0 h 4111526"/>
                      <a:gd name="connsiteX3" fmla="*/ 3078165 w 3078165"/>
                      <a:gd name="connsiteY3" fmla="*/ 2055763 h 4111526"/>
                      <a:gd name="connsiteX4" fmla="*/ 1539082 w 3078165"/>
                      <a:gd name="connsiteY4" fmla="*/ 4111526 h 4111526"/>
                      <a:gd name="connsiteX5" fmla="*/ -1 w 3078165"/>
                      <a:gd name="connsiteY5" fmla="*/ 2055763 h 4111526"/>
                      <a:gd name="connsiteX6" fmla="*/ 0 w 3078165"/>
                      <a:gd name="connsiteY6" fmla="*/ 2055763 h 41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8165" h="4111526" fill="none" extrusionOk="0">
                        <a:moveTo>
                          <a:pt x="0" y="2055763"/>
                        </a:moveTo>
                        <a:cubicBezTo>
                          <a:pt x="51285" y="1062250"/>
                          <a:pt x="748395" y="-2567"/>
                          <a:pt x="1539083" y="0"/>
                        </a:cubicBezTo>
                        <a:cubicBezTo>
                          <a:pt x="1801781" y="12223"/>
                          <a:pt x="2916687" y="-25416"/>
                          <a:pt x="3078165" y="0"/>
                        </a:cubicBezTo>
                        <a:cubicBezTo>
                          <a:pt x="3012290" y="728166"/>
                          <a:pt x="3046295" y="1764305"/>
                          <a:pt x="3078165" y="2055763"/>
                        </a:cubicBezTo>
                        <a:cubicBezTo>
                          <a:pt x="3001292" y="3207623"/>
                          <a:pt x="2371188" y="4113315"/>
                          <a:pt x="1539082" y="4111526"/>
                        </a:cubicBezTo>
                        <a:cubicBezTo>
                          <a:pt x="525100" y="4165154"/>
                          <a:pt x="72784" y="3043848"/>
                          <a:pt x="-1" y="2055763"/>
                        </a:cubicBezTo>
                        <a:lnTo>
                          <a:pt x="0" y="2055763"/>
                        </a:lnTo>
                        <a:close/>
                      </a:path>
                      <a:path w="3078165" h="4111526" stroke="0" extrusionOk="0">
                        <a:moveTo>
                          <a:pt x="0" y="2055763"/>
                        </a:moveTo>
                        <a:cubicBezTo>
                          <a:pt x="61197" y="775862"/>
                          <a:pt x="620500" y="44482"/>
                          <a:pt x="1539083" y="0"/>
                        </a:cubicBezTo>
                        <a:cubicBezTo>
                          <a:pt x="1767050" y="80858"/>
                          <a:pt x="2458895" y="72538"/>
                          <a:pt x="3078165" y="0"/>
                        </a:cubicBezTo>
                        <a:cubicBezTo>
                          <a:pt x="3215306" y="234534"/>
                          <a:pt x="3057226" y="1722179"/>
                          <a:pt x="3078165" y="2055763"/>
                        </a:cubicBezTo>
                        <a:cubicBezTo>
                          <a:pt x="2982210" y="3217804"/>
                          <a:pt x="2392597" y="4099203"/>
                          <a:pt x="1539082" y="4111526"/>
                        </a:cubicBezTo>
                        <a:cubicBezTo>
                          <a:pt x="671772" y="4109775"/>
                          <a:pt x="-112639" y="3174007"/>
                          <a:pt x="-1" y="2055763"/>
                        </a:cubicBezTo>
                        <a:lnTo>
                          <a:pt x="0" y="2055763"/>
                        </a:ln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defRPr sz="1000" b="1">
                <a:solidFill>
                  <a:schemeClr val="accent6">
                    <a:lumMod val="50000"/>
                  </a:schemeClr>
                </a:solidFill>
              </a:defRPr>
            </a:lvl1pPr>
          </a:lstStyle>
          <a:p>
            <a:r>
              <a:rPr lang="nl-NL">
                <a:solidFill>
                  <a:srgbClr val="002060"/>
                </a:solidFill>
              </a:rPr>
              <a:t>Fosforverwijdering</a:t>
            </a:r>
          </a:p>
          <a:p>
            <a:r>
              <a:rPr lang="nl-NL" sz="900" b="0">
                <a:solidFill>
                  <a:srgbClr val="002060"/>
                </a:solidFill>
              </a:rPr>
              <a:t>Voordat het oppervlaktewater de warmtewisselaar bereikt, stroomt het door een buis waar fosforverwijdering plaatsvindt door:</a:t>
            </a:r>
          </a:p>
          <a:p>
            <a:pPr marL="171450" indent="-171450">
              <a:buFontTx/>
              <a:buChar char="-"/>
            </a:pPr>
            <a:r>
              <a:rPr lang="nl-NL" sz="900" b="0">
                <a:solidFill>
                  <a:srgbClr val="002060"/>
                </a:solidFill>
              </a:rPr>
              <a:t>Optie 1: elektrisch potentiaalverschil tussen elektrodes. Uitneembare elektrodeplaten zorgen ervoor dat de ijzerionen in oplossing gaan en neerslag vormen met het opgeloste fosfor. Voor deze manier van fosforverwijdering zijn geen chemicaliën nodig. </a:t>
            </a:r>
          </a:p>
          <a:p>
            <a:pPr marL="171450" indent="-171450">
              <a:buFontTx/>
              <a:buChar char="-"/>
            </a:pPr>
            <a:r>
              <a:rPr lang="nl-NL" sz="900" b="0">
                <a:solidFill>
                  <a:srgbClr val="002060"/>
                </a:solidFill>
              </a:rPr>
              <a:t>Optie 2</a:t>
            </a:r>
            <a:r>
              <a:rPr lang="nl-NL" sz="900">
                <a:solidFill>
                  <a:srgbClr val="002060"/>
                </a:solidFill>
              </a:rPr>
              <a:t>:</a:t>
            </a:r>
            <a:r>
              <a:rPr lang="nl-NL" sz="900" b="0">
                <a:solidFill>
                  <a:srgbClr val="002060"/>
                </a:solidFill>
              </a:rPr>
              <a:t> oxidatie met oud ijzer. In plaats van uitneembare platen wordt een verwisselbare zak met oud ijzer geplaatst. De lucht die hierbij komt, via het beluchtingssysteem zorgt voor oxidatie. Fosfor adsorbeert aan dit materiaal en kan zo worden verwijderd. Het te gebruiken oud ijzer is het restproduct van drinkwaterproductie (ijzerslib). Zo draagt deze techniek tevens bij aan een meer circulaire toekomst. </a:t>
            </a:r>
          </a:p>
          <a:p>
            <a:r>
              <a:rPr lang="nl-NL" sz="900" b="0">
                <a:solidFill>
                  <a:srgbClr val="002060"/>
                </a:solidFill>
              </a:rPr>
              <a:t>Voor het verkrijgen van de energie die nodig is voor deze technieken wordt een zonnecel gebruikt. Fosfor is vooral een probleem in de zomer, wanneer er veel algengroei is. Het is daarom geen probleem als op bewolkte/ regenachtige dagen minder fosfor verwijderd wordt.</a:t>
            </a:r>
          </a:p>
        </p:txBody>
      </p:sp>
      <p:sp>
        <p:nvSpPr>
          <p:cNvPr id="21" name="Rectangle 20">
            <a:extLst>
              <a:ext uri="{FF2B5EF4-FFF2-40B4-BE49-F238E27FC236}">
                <a16:creationId xmlns:a16="http://schemas.microsoft.com/office/drawing/2014/main" id="{0872702E-81E4-4D73-B7D5-22FD86BF0312}"/>
              </a:ext>
            </a:extLst>
          </p:cNvPr>
          <p:cNvSpPr/>
          <p:nvPr/>
        </p:nvSpPr>
        <p:spPr>
          <a:xfrm>
            <a:off x="1579465" y="4247443"/>
            <a:ext cx="1928683" cy="427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22" name="Rectangle 21">
            <a:extLst>
              <a:ext uri="{FF2B5EF4-FFF2-40B4-BE49-F238E27FC236}">
                <a16:creationId xmlns:a16="http://schemas.microsoft.com/office/drawing/2014/main" id="{8130F773-9AE5-45DD-A699-291DFBB58B91}"/>
              </a:ext>
            </a:extLst>
          </p:cNvPr>
          <p:cNvSpPr/>
          <p:nvPr/>
        </p:nvSpPr>
        <p:spPr>
          <a:xfrm>
            <a:off x="6714911" y="4231121"/>
            <a:ext cx="4242943" cy="427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cxnSp>
        <p:nvCxnSpPr>
          <p:cNvPr id="49" name="Connector: Elbow 48">
            <a:extLst>
              <a:ext uri="{FF2B5EF4-FFF2-40B4-BE49-F238E27FC236}">
                <a16:creationId xmlns:a16="http://schemas.microsoft.com/office/drawing/2014/main" id="{B94D725D-498C-413A-B5B4-DA12DAB60E06}"/>
              </a:ext>
            </a:extLst>
          </p:cNvPr>
          <p:cNvCxnSpPr>
            <a:stCxn id="4" idx="2"/>
            <a:endCxn id="2" idx="2"/>
          </p:cNvCxnSpPr>
          <p:nvPr/>
        </p:nvCxnSpPr>
        <p:spPr>
          <a:xfrm rot="16200000" flipH="1">
            <a:off x="2459710" y="3281898"/>
            <a:ext cx="1312964" cy="1964317"/>
          </a:xfrm>
          <a:prstGeom prst="bentConnector3">
            <a:avLst>
              <a:gd name="adj1" fmla="val 117411"/>
            </a:avLst>
          </a:prstGeom>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468C85F2-C060-44B4-AE93-55421F75FD95}"/>
              </a:ext>
            </a:extLst>
          </p:cNvPr>
          <p:cNvSpPr/>
          <p:nvPr/>
        </p:nvSpPr>
        <p:spPr>
          <a:xfrm>
            <a:off x="467588" y="4674733"/>
            <a:ext cx="1448158" cy="485991"/>
          </a:xfrm>
          <a:custGeom>
            <a:avLst/>
            <a:gdLst>
              <a:gd name="connsiteX0" fmla="*/ 1658112 w 1658112"/>
              <a:gd name="connsiteY0" fmla="*/ 0 h 530352"/>
              <a:gd name="connsiteX1" fmla="*/ 1426464 w 1658112"/>
              <a:gd name="connsiteY1" fmla="*/ 530352 h 530352"/>
              <a:gd name="connsiteX2" fmla="*/ 0 w 1658112"/>
              <a:gd name="connsiteY2" fmla="*/ 518160 h 530352"/>
            </a:gdLst>
            <a:ahLst/>
            <a:cxnLst>
              <a:cxn ang="0">
                <a:pos x="connsiteX0" y="connsiteY0"/>
              </a:cxn>
              <a:cxn ang="0">
                <a:pos x="connsiteX1" y="connsiteY1"/>
              </a:cxn>
              <a:cxn ang="0">
                <a:pos x="connsiteX2" y="connsiteY2"/>
              </a:cxn>
            </a:cxnLst>
            <a:rect l="l" t="t" r="r" b="b"/>
            <a:pathLst>
              <a:path w="1658112" h="530352">
                <a:moveTo>
                  <a:pt x="1658112" y="0"/>
                </a:moveTo>
                <a:lnTo>
                  <a:pt x="1426464" y="530352"/>
                </a:lnTo>
                <a:lnTo>
                  <a:pt x="0" y="518160"/>
                </a:ln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6" name="Freeform: Shape 5">
            <a:extLst>
              <a:ext uri="{FF2B5EF4-FFF2-40B4-BE49-F238E27FC236}">
                <a16:creationId xmlns:a16="http://schemas.microsoft.com/office/drawing/2014/main" id="{6DA1E0E9-13B0-4DCF-BC66-613987B9807E}"/>
              </a:ext>
            </a:extLst>
          </p:cNvPr>
          <p:cNvSpPr/>
          <p:nvPr/>
        </p:nvSpPr>
        <p:spPr>
          <a:xfrm>
            <a:off x="2098026" y="3882950"/>
            <a:ext cx="134525" cy="360398"/>
          </a:xfrm>
          <a:custGeom>
            <a:avLst/>
            <a:gdLst>
              <a:gd name="connsiteX0" fmla="*/ 152400 w 152400"/>
              <a:gd name="connsiteY0" fmla="*/ 0 h 402336"/>
              <a:gd name="connsiteX1" fmla="*/ 0 w 152400"/>
              <a:gd name="connsiteY1" fmla="*/ 402336 h 402336"/>
              <a:gd name="connsiteX2" fmla="*/ 0 w 152400"/>
              <a:gd name="connsiteY2" fmla="*/ 402336 h 402336"/>
            </a:gdLst>
            <a:ahLst/>
            <a:cxnLst>
              <a:cxn ang="0">
                <a:pos x="connsiteX0" y="connsiteY0"/>
              </a:cxn>
              <a:cxn ang="0">
                <a:pos x="connsiteX1" y="connsiteY1"/>
              </a:cxn>
              <a:cxn ang="0">
                <a:pos x="connsiteX2" y="connsiteY2"/>
              </a:cxn>
            </a:cxnLst>
            <a:rect l="l" t="t" r="r" b="b"/>
            <a:pathLst>
              <a:path w="152400" h="402336">
                <a:moveTo>
                  <a:pt x="152400" y="0"/>
                </a:moveTo>
                <a:lnTo>
                  <a:pt x="0" y="402336"/>
                </a:lnTo>
                <a:lnTo>
                  <a:pt x="0" y="402336"/>
                </a:ln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7" name="Freeform: Shape 6">
            <a:extLst>
              <a:ext uri="{FF2B5EF4-FFF2-40B4-BE49-F238E27FC236}">
                <a16:creationId xmlns:a16="http://schemas.microsoft.com/office/drawing/2014/main" id="{1346E951-BCB1-4562-8DAE-C4D894B654B9}"/>
              </a:ext>
            </a:extLst>
          </p:cNvPr>
          <p:cNvSpPr/>
          <p:nvPr/>
        </p:nvSpPr>
        <p:spPr>
          <a:xfrm>
            <a:off x="435302" y="3943000"/>
            <a:ext cx="1754201" cy="65566"/>
          </a:xfrm>
          <a:custGeom>
            <a:avLst/>
            <a:gdLst>
              <a:gd name="connsiteX0" fmla="*/ 1987296 w 1987296"/>
              <a:gd name="connsiteY0" fmla="*/ 48786 h 73196"/>
              <a:gd name="connsiteX1" fmla="*/ 1725168 w 1987296"/>
              <a:gd name="connsiteY1" fmla="*/ 48786 h 73196"/>
              <a:gd name="connsiteX2" fmla="*/ 1335024 w 1987296"/>
              <a:gd name="connsiteY2" fmla="*/ 18 h 73196"/>
              <a:gd name="connsiteX3" fmla="*/ 1005840 w 1987296"/>
              <a:gd name="connsiteY3" fmla="*/ 42690 h 73196"/>
              <a:gd name="connsiteX4" fmla="*/ 615696 w 1987296"/>
              <a:gd name="connsiteY4" fmla="*/ 12210 h 73196"/>
              <a:gd name="connsiteX5" fmla="*/ 262128 w 1987296"/>
              <a:gd name="connsiteY5" fmla="*/ 73170 h 73196"/>
              <a:gd name="connsiteX6" fmla="*/ 0 w 1987296"/>
              <a:gd name="connsiteY6" fmla="*/ 18306 h 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96" h="73196">
                <a:moveTo>
                  <a:pt x="1987296" y="48786"/>
                </a:moveTo>
                <a:cubicBezTo>
                  <a:pt x="1910588" y="52850"/>
                  <a:pt x="1833880" y="56914"/>
                  <a:pt x="1725168" y="48786"/>
                </a:cubicBezTo>
                <a:cubicBezTo>
                  <a:pt x="1616456" y="40658"/>
                  <a:pt x="1454912" y="1034"/>
                  <a:pt x="1335024" y="18"/>
                </a:cubicBezTo>
                <a:cubicBezTo>
                  <a:pt x="1215136" y="-998"/>
                  <a:pt x="1125728" y="40658"/>
                  <a:pt x="1005840" y="42690"/>
                </a:cubicBezTo>
                <a:cubicBezTo>
                  <a:pt x="885952" y="44722"/>
                  <a:pt x="739648" y="7130"/>
                  <a:pt x="615696" y="12210"/>
                </a:cubicBezTo>
                <a:cubicBezTo>
                  <a:pt x="491744" y="17290"/>
                  <a:pt x="364744" y="72154"/>
                  <a:pt x="262128" y="73170"/>
                </a:cubicBezTo>
                <a:cubicBezTo>
                  <a:pt x="159512" y="74186"/>
                  <a:pt x="79756" y="46246"/>
                  <a:pt x="0" y="18306"/>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8" name="Freeform: Shape 7">
            <a:extLst>
              <a:ext uri="{FF2B5EF4-FFF2-40B4-BE49-F238E27FC236}">
                <a16:creationId xmlns:a16="http://schemas.microsoft.com/office/drawing/2014/main" id="{6CE62DE2-CFDB-4331-B708-C8A8A5EE958C}"/>
              </a:ext>
            </a:extLst>
          </p:cNvPr>
          <p:cNvSpPr/>
          <p:nvPr/>
        </p:nvSpPr>
        <p:spPr>
          <a:xfrm>
            <a:off x="2103407" y="4232426"/>
            <a:ext cx="1280675" cy="0"/>
          </a:xfrm>
          <a:custGeom>
            <a:avLst/>
            <a:gdLst>
              <a:gd name="connsiteX0" fmla="*/ 0 w 1450848"/>
              <a:gd name="connsiteY0" fmla="*/ 0 h 0"/>
              <a:gd name="connsiteX1" fmla="*/ 1450848 w 1450848"/>
              <a:gd name="connsiteY1" fmla="*/ 0 h 0"/>
            </a:gdLst>
            <a:ahLst/>
            <a:cxnLst>
              <a:cxn ang="0">
                <a:pos x="connsiteX0" y="connsiteY0"/>
              </a:cxn>
              <a:cxn ang="0">
                <a:pos x="connsiteX1" y="connsiteY1"/>
              </a:cxn>
            </a:cxnLst>
            <a:rect l="l" t="t" r="r" b="b"/>
            <a:pathLst>
              <a:path w="1450848">
                <a:moveTo>
                  <a:pt x="0" y="0"/>
                </a:moveTo>
                <a:lnTo>
                  <a:pt x="1450848" y="0"/>
                </a:lnTo>
              </a:path>
            </a:pathLst>
          </a:custGeom>
          <a:ln w="28575">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NL" sz="1100"/>
          </a:p>
        </p:txBody>
      </p:sp>
      <p:pic>
        <p:nvPicPr>
          <p:cNvPr id="9" name="Picture 8">
            <a:extLst>
              <a:ext uri="{FF2B5EF4-FFF2-40B4-BE49-F238E27FC236}">
                <a16:creationId xmlns:a16="http://schemas.microsoft.com/office/drawing/2014/main" id="{3B6AAD95-22DD-4FE8-ADF0-33C4B0D1FD9B}"/>
              </a:ext>
            </a:extLst>
          </p:cNvPr>
          <p:cNvPicPr>
            <a:picLocks noChangeAspect="1"/>
          </p:cNvPicPr>
          <p:nvPr/>
        </p:nvPicPr>
        <p:blipFill>
          <a:blip r:embed="rId2"/>
          <a:stretch>
            <a:fillRect/>
          </a:stretch>
        </p:blipFill>
        <p:spPr>
          <a:xfrm>
            <a:off x="3392622" y="3432111"/>
            <a:ext cx="3401078" cy="1392567"/>
          </a:xfrm>
          <a:prstGeom prst="rect">
            <a:avLst/>
          </a:prstGeom>
          <a:scene3d>
            <a:camera prst="orthographicFront">
              <a:rot lat="0" lon="10799977" rev="0"/>
            </a:camera>
            <a:lightRig rig="threePt" dir="t"/>
          </a:scene3d>
        </p:spPr>
      </p:pic>
      <p:sp>
        <p:nvSpPr>
          <p:cNvPr id="10" name="Oval 9">
            <a:extLst>
              <a:ext uri="{FF2B5EF4-FFF2-40B4-BE49-F238E27FC236}">
                <a16:creationId xmlns:a16="http://schemas.microsoft.com/office/drawing/2014/main" id="{D9A38A87-4838-4BE3-B6F1-2B8E3086B196}"/>
              </a:ext>
            </a:extLst>
          </p:cNvPr>
          <p:cNvSpPr/>
          <p:nvPr/>
        </p:nvSpPr>
        <p:spPr>
          <a:xfrm>
            <a:off x="5595486" y="4106834"/>
            <a:ext cx="145287" cy="1365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100"/>
          </a:p>
        </p:txBody>
      </p:sp>
      <p:cxnSp>
        <p:nvCxnSpPr>
          <p:cNvPr id="11" name="Straight Connector 10">
            <a:extLst>
              <a:ext uri="{FF2B5EF4-FFF2-40B4-BE49-F238E27FC236}">
                <a16:creationId xmlns:a16="http://schemas.microsoft.com/office/drawing/2014/main" id="{31E3F6D0-4D4F-4DC6-97C2-4A9C8F7AF24A}"/>
              </a:ext>
            </a:extLst>
          </p:cNvPr>
          <p:cNvCxnSpPr>
            <a:cxnSpLocks/>
            <a:stCxn id="10" idx="7"/>
          </p:cNvCxnSpPr>
          <p:nvPr/>
        </p:nvCxnSpPr>
        <p:spPr>
          <a:xfrm flipV="1">
            <a:off x="5719496" y="3773724"/>
            <a:ext cx="476117" cy="353102"/>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FBE950A-2C6D-479F-906D-456510E1912B}"/>
              </a:ext>
            </a:extLst>
          </p:cNvPr>
          <p:cNvCxnSpPr>
            <a:cxnSpLocks/>
          </p:cNvCxnSpPr>
          <p:nvPr/>
        </p:nvCxnSpPr>
        <p:spPr>
          <a:xfrm flipV="1">
            <a:off x="5161817" y="4229057"/>
            <a:ext cx="476117" cy="353102"/>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746C5B5-0AEA-475A-9A7C-4E0AECD553A1}"/>
              </a:ext>
            </a:extLst>
          </p:cNvPr>
          <p:cNvCxnSpPr>
            <a:cxnSpLocks/>
            <a:endCxn id="10" idx="0"/>
          </p:cNvCxnSpPr>
          <p:nvPr/>
        </p:nvCxnSpPr>
        <p:spPr>
          <a:xfrm>
            <a:off x="5595486" y="3509743"/>
            <a:ext cx="72643" cy="597091"/>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E041E53-41D7-48F4-86F3-FB49CA478B94}"/>
              </a:ext>
            </a:extLst>
          </p:cNvPr>
          <p:cNvCxnSpPr>
            <a:cxnSpLocks/>
          </p:cNvCxnSpPr>
          <p:nvPr/>
        </p:nvCxnSpPr>
        <p:spPr>
          <a:xfrm>
            <a:off x="5651907" y="4183264"/>
            <a:ext cx="72643" cy="597091"/>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687C0FD-4ECC-408B-8E7F-6BE014C2B46D}"/>
              </a:ext>
            </a:extLst>
          </p:cNvPr>
          <p:cNvCxnSpPr>
            <a:cxnSpLocks/>
          </p:cNvCxnSpPr>
          <p:nvPr/>
        </p:nvCxnSpPr>
        <p:spPr>
          <a:xfrm>
            <a:off x="5689190" y="4208843"/>
            <a:ext cx="610495" cy="209335"/>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C5E4650-7DA7-4093-942E-C118BD0C016B}"/>
              </a:ext>
            </a:extLst>
          </p:cNvPr>
          <p:cNvCxnSpPr>
            <a:cxnSpLocks/>
          </p:cNvCxnSpPr>
          <p:nvPr/>
        </p:nvCxnSpPr>
        <p:spPr>
          <a:xfrm>
            <a:off x="4992673" y="3937720"/>
            <a:ext cx="610495" cy="209335"/>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9DD4BC4-9F1B-4308-B761-E0EB6C32C194}"/>
              </a:ext>
            </a:extLst>
          </p:cNvPr>
          <p:cNvCxnSpPr>
            <a:cxnSpLocks/>
            <a:stCxn id="5" idx="0"/>
          </p:cNvCxnSpPr>
          <p:nvPr/>
        </p:nvCxnSpPr>
        <p:spPr>
          <a:xfrm>
            <a:off x="1915745" y="4674733"/>
            <a:ext cx="1468336" cy="10921"/>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6A1F984-2E28-4597-A918-02BFD58FDA82}"/>
              </a:ext>
            </a:extLst>
          </p:cNvPr>
          <p:cNvCxnSpPr>
            <a:cxnSpLocks/>
          </p:cNvCxnSpPr>
          <p:nvPr/>
        </p:nvCxnSpPr>
        <p:spPr>
          <a:xfrm>
            <a:off x="3582565" y="3512685"/>
            <a:ext cx="0" cy="123961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7FDFBC-B5D8-4071-B7EB-C3592505D90F}"/>
              </a:ext>
            </a:extLst>
          </p:cNvPr>
          <p:cNvCxnSpPr>
            <a:cxnSpLocks/>
          </p:cNvCxnSpPr>
          <p:nvPr/>
        </p:nvCxnSpPr>
        <p:spPr>
          <a:xfrm>
            <a:off x="3857363" y="3503160"/>
            <a:ext cx="0" cy="123961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397FF0-BC4C-48AD-887D-A1B8DEE6519A}"/>
              </a:ext>
            </a:extLst>
          </p:cNvPr>
          <p:cNvCxnSpPr>
            <a:cxnSpLocks/>
          </p:cNvCxnSpPr>
          <p:nvPr/>
        </p:nvCxnSpPr>
        <p:spPr>
          <a:xfrm>
            <a:off x="4130807" y="3502867"/>
            <a:ext cx="0" cy="123961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13233C-BC0B-4853-B210-AEDC597487FD}"/>
              </a:ext>
            </a:extLst>
          </p:cNvPr>
          <p:cNvCxnSpPr>
            <a:cxnSpLocks/>
          </p:cNvCxnSpPr>
          <p:nvPr/>
        </p:nvCxnSpPr>
        <p:spPr>
          <a:xfrm>
            <a:off x="6785160" y="4224218"/>
            <a:ext cx="3330827"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2CE56CE-FD43-40FD-A9CF-F4C4E2705571}"/>
              </a:ext>
            </a:extLst>
          </p:cNvPr>
          <p:cNvSpPr/>
          <p:nvPr/>
        </p:nvSpPr>
        <p:spPr>
          <a:xfrm>
            <a:off x="6785160" y="4119550"/>
            <a:ext cx="3330824" cy="111571"/>
          </a:xfrm>
          <a:prstGeom prst="rect">
            <a:avLst/>
          </a:prstGeom>
          <a:gradFill flip="none" rotWithShape="1">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25" name="Rectangle 24">
            <a:extLst>
              <a:ext uri="{FF2B5EF4-FFF2-40B4-BE49-F238E27FC236}">
                <a16:creationId xmlns:a16="http://schemas.microsoft.com/office/drawing/2014/main" id="{4F699659-F144-463B-851F-1B1BFEA6C9BF}"/>
              </a:ext>
            </a:extLst>
          </p:cNvPr>
          <p:cNvSpPr/>
          <p:nvPr/>
        </p:nvSpPr>
        <p:spPr>
          <a:xfrm>
            <a:off x="6785159" y="4658411"/>
            <a:ext cx="3330824" cy="111571"/>
          </a:xfrm>
          <a:prstGeom prst="rect">
            <a:avLst/>
          </a:prstGeom>
          <a:gradFill flip="none" rotWithShape="1">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26" name="Rectangle 25">
            <a:extLst>
              <a:ext uri="{FF2B5EF4-FFF2-40B4-BE49-F238E27FC236}">
                <a16:creationId xmlns:a16="http://schemas.microsoft.com/office/drawing/2014/main" id="{1552EF59-8490-4B1C-8365-624EEBEA0E51}"/>
              </a:ext>
            </a:extLst>
          </p:cNvPr>
          <p:cNvSpPr/>
          <p:nvPr/>
        </p:nvSpPr>
        <p:spPr>
          <a:xfrm>
            <a:off x="9988905" y="4741844"/>
            <a:ext cx="126117" cy="5310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27" name="Rectangle 26">
            <a:extLst>
              <a:ext uri="{FF2B5EF4-FFF2-40B4-BE49-F238E27FC236}">
                <a16:creationId xmlns:a16="http://schemas.microsoft.com/office/drawing/2014/main" id="{5FCA2018-E940-45FB-AAAD-F878139351DB}"/>
              </a:ext>
            </a:extLst>
          </p:cNvPr>
          <p:cNvSpPr/>
          <p:nvPr/>
        </p:nvSpPr>
        <p:spPr>
          <a:xfrm>
            <a:off x="9990660" y="4704776"/>
            <a:ext cx="107620" cy="49825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28" name="Rectangle 27">
            <a:extLst>
              <a:ext uri="{FF2B5EF4-FFF2-40B4-BE49-F238E27FC236}">
                <a16:creationId xmlns:a16="http://schemas.microsoft.com/office/drawing/2014/main" id="{4487B240-50B0-4BE3-9745-4F66C96EB46D}"/>
              </a:ext>
            </a:extLst>
          </p:cNvPr>
          <p:cNvSpPr/>
          <p:nvPr/>
        </p:nvSpPr>
        <p:spPr>
          <a:xfrm>
            <a:off x="6921130" y="4767099"/>
            <a:ext cx="126117" cy="5310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29" name="Rectangle 28">
            <a:extLst>
              <a:ext uri="{FF2B5EF4-FFF2-40B4-BE49-F238E27FC236}">
                <a16:creationId xmlns:a16="http://schemas.microsoft.com/office/drawing/2014/main" id="{9CE982C5-33E8-43A4-9D3A-844B15B08999}"/>
              </a:ext>
            </a:extLst>
          </p:cNvPr>
          <p:cNvSpPr/>
          <p:nvPr/>
        </p:nvSpPr>
        <p:spPr>
          <a:xfrm>
            <a:off x="6923620" y="4723428"/>
            <a:ext cx="107620" cy="498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sp>
        <p:nvSpPr>
          <p:cNvPr id="30" name="Freeform: Shape 29">
            <a:extLst>
              <a:ext uri="{FF2B5EF4-FFF2-40B4-BE49-F238E27FC236}">
                <a16:creationId xmlns:a16="http://schemas.microsoft.com/office/drawing/2014/main" id="{5B573195-6D61-4D84-BDCC-75B5F6D93B11}"/>
              </a:ext>
            </a:extLst>
          </p:cNvPr>
          <p:cNvSpPr/>
          <p:nvPr/>
        </p:nvSpPr>
        <p:spPr>
          <a:xfrm>
            <a:off x="425885" y="3957350"/>
            <a:ext cx="1742094" cy="1184262"/>
          </a:xfrm>
          <a:custGeom>
            <a:avLst/>
            <a:gdLst>
              <a:gd name="connsiteX0" fmla="*/ 1973580 w 1973580"/>
              <a:gd name="connsiteY0" fmla="*/ 49530 h 1322070"/>
              <a:gd name="connsiteX1" fmla="*/ 1847850 w 1973580"/>
              <a:gd name="connsiteY1" fmla="*/ 60960 h 1322070"/>
              <a:gd name="connsiteX2" fmla="*/ 1680210 w 1973580"/>
              <a:gd name="connsiteY2" fmla="*/ 45720 h 1322070"/>
              <a:gd name="connsiteX3" fmla="*/ 1543050 w 1973580"/>
              <a:gd name="connsiteY3" fmla="*/ 26670 h 1322070"/>
              <a:gd name="connsiteX4" fmla="*/ 1436370 w 1973580"/>
              <a:gd name="connsiteY4" fmla="*/ 11430 h 1322070"/>
              <a:gd name="connsiteX5" fmla="*/ 1337310 w 1973580"/>
              <a:gd name="connsiteY5" fmla="*/ 0 h 1322070"/>
              <a:gd name="connsiteX6" fmla="*/ 1173480 w 1973580"/>
              <a:gd name="connsiteY6" fmla="*/ 26670 h 1322070"/>
              <a:gd name="connsiteX7" fmla="*/ 1051560 w 1973580"/>
              <a:gd name="connsiteY7" fmla="*/ 49530 h 1322070"/>
              <a:gd name="connsiteX8" fmla="*/ 937260 w 1973580"/>
              <a:gd name="connsiteY8" fmla="*/ 49530 h 1322070"/>
              <a:gd name="connsiteX9" fmla="*/ 800100 w 1973580"/>
              <a:gd name="connsiteY9" fmla="*/ 26670 h 1322070"/>
              <a:gd name="connsiteX10" fmla="*/ 674370 w 1973580"/>
              <a:gd name="connsiteY10" fmla="*/ 15240 h 1322070"/>
              <a:gd name="connsiteX11" fmla="*/ 594360 w 1973580"/>
              <a:gd name="connsiteY11" fmla="*/ 19050 h 1322070"/>
              <a:gd name="connsiteX12" fmla="*/ 468630 w 1973580"/>
              <a:gd name="connsiteY12" fmla="*/ 41910 h 1322070"/>
              <a:gd name="connsiteX13" fmla="*/ 331470 w 1973580"/>
              <a:gd name="connsiteY13" fmla="*/ 76200 h 1322070"/>
              <a:gd name="connsiteX14" fmla="*/ 179070 w 1973580"/>
              <a:gd name="connsiteY14" fmla="*/ 76200 h 1322070"/>
              <a:gd name="connsiteX15" fmla="*/ 0 w 1973580"/>
              <a:gd name="connsiteY15" fmla="*/ 26670 h 1322070"/>
              <a:gd name="connsiteX16" fmla="*/ 38100 w 1973580"/>
              <a:gd name="connsiteY16" fmla="*/ 1314450 h 1322070"/>
              <a:gd name="connsiteX17" fmla="*/ 1459230 w 1973580"/>
              <a:gd name="connsiteY17" fmla="*/ 1322070 h 1322070"/>
              <a:gd name="connsiteX18" fmla="*/ 1973580 w 1973580"/>
              <a:gd name="connsiteY18" fmla="*/ 49530 h 132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73580" h="1322070">
                <a:moveTo>
                  <a:pt x="1973580" y="49530"/>
                </a:moveTo>
                <a:lnTo>
                  <a:pt x="1847850" y="60960"/>
                </a:lnTo>
                <a:lnTo>
                  <a:pt x="1680210" y="45720"/>
                </a:lnTo>
                <a:lnTo>
                  <a:pt x="1543050" y="26670"/>
                </a:lnTo>
                <a:lnTo>
                  <a:pt x="1436370" y="11430"/>
                </a:lnTo>
                <a:lnTo>
                  <a:pt x="1337310" y="0"/>
                </a:lnTo>
                <a:lnTo>
                  <a:pt x="1173480" y="26670"/>
                </a:lnTo>
                <a:lnTo>
                  <a:pt x="1051560" y="49530"/>
                </a:lnTo>
                <a:lnTo>
                  <a:pt x="937260" y="49530"/>
                </a:lnTo>
                <a:lnTo>
                  <a:pt x="800100" y="26670"/>
                </a:lnTo>
                <a:lnTo>
                  <a:pt x="674370" y="15240"/>
                </a:lnTo>
                <a:lnTo>
                  <a:pt x="594360" y="19050"/>
                </a:lnTo>
                <a:lnTo>
                  <a:pt x="468630" y="41910"/>
                </a:lnTo>
                <a:lnTo>
                  <a:pt x="331470" y="76200"/>
                </a:lnTo>
                <a:lnTo>
                  <a:pt x="179070" y="76200"/>
                </a:lnTo>
                <a:lnTo>
                  <a:pt x="0" y="26670"/>
                </a:lnTo>
                <a:lnTo>
                  <a:pt x="38100" y="1314450"/>
                </a:lnTo>
                <a:lnTo>
                  <a:pt x="1459230" y="1322070"/>
                </a:lnTo>
                <a:lnTo>
                  <a:pt x="1973580" y="4953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p>
        </p:txBody>
      </p:sp>
      <p:pic>
        <p:nvPicPr>
          <p:cNvPr id="31" name="Picture 30">
            <a:extLst>
              <a:ext uri="{FF2B5EF4-FFF2-40B4-BE49-F238E27FC236}">
                <a16:creationId xmlns:a16="http://schemas.microsoft.com/office/drawing/2014/main" id="{43AC6D9A-764C-4E7C-AC94-5374BAD6BAEC}"/>
              </a:ext>
            </a:extLst>
          </p:cNvPr>
          <p:cNvPicPr>
            <a:picLocks noChangeAspect="1"/>
          </p:cNvPicPr>
          <p:nvPr/>
        </p:nvPicPr>
        <p:blipFill>
          <a:blip r:embed="rId3"/>
          <a:stretch>
            <a:fillRect/>
          </a:stretch>
        </p:blipFill>
        <p:spPr>
          <a:xfrm flipH="1">
            <a:off x="10162902" y="3855534"/>
            <a:ext cx="1835075" cy="1305190"/>
          </a:xfrm>
          <a:prstGeom prst="rect">
            <a:avLst/>
          </a:prstGeom>
        </p:spPr>
      </p:pic>
      <p:sp>
        <p:nvSpPr>
          <p:cNvPr id="32" name="TextBox 31">
            <a:extLst>
              <a:ext uri="{FF2B5EF4-FFF2-40B4-BE49-F238E27FC236}">
                <a16:creationId xmlns:a16="http://schemas.microsoft.com/office/drawing/2014/main" id="{02EB0EED-1EB1-4DBC-A189-0EB0D6716317}"/>
              </a:ext>
            </a:extLst>
          </p:cNvPr>
          <p:cNvSpPr txBox="1"/>
          <p:nvPr/>
        </p:nvSpPr>
        <p:spPr>
          <a:xfrm>
            <a:off x="5144478" y="4583684"/>
            <a:ext cx="1248354" cy="261610"/>
          </a:xfrm>
          <a:prstGeom prst="rect">
            <a:avLst/>
          </a:prstGeom>
          <a:noFill/>
        </p:spPr>
        <p:txBody>
          <a:bodyPr wrap="square" rtlCol="0">
            <a:spAutoFit/>
          </a:bodyPr>
          <a:lstStyle/>
          <a:p>
            <a:r>
              <a:rPr lang="nl-NL" sz="1100">
                <a:solidFill>
                  <a:schemeClr val="bg1"/>
                </a:solidFill>
              </a:rPr>
              <a:t>Schoepenrad</a:t>
            </a:r>
          </a:p>
        </p:txBody>
      </p:sp>
      <p:sp>
        <p:nvSpPr>
          <p:cNvPr id="33" name="TextBox 32">
            <a:extLst>
              <a:ext uri="{FF2B5EF4-FFF2-40B4-BE49-F238E27FC236}">
                <a16:creationId xmlns:a16="http://schemas.microsoft.com/office/drawing/2014/main" id="{4F08DFA7-1408-493D-B52C-BBEC539CA9DC}"/>
              </a:ext>
            </a:extLst>
          </p:cNvPr>
          <p:cNvSpPr txBox="1"/>
          <p:nvPr/>
        </p:nvSpPr>
        <p:spPr>
          <a:xfrm>
            <a:off x="7790242" y="4292792"/>
            <a:ext cx="1598365" cy="261610"/>
          </a:xfrm>
          <a:prstGeom prst="rect">
            <a:avLst/>
          </a:prstGeom>
          <a:noFill/>
        </p:spPr>
        <p:txBody>
          <a:bodyPr wrap="square" rtlCol="0">
            <a:spAutoFit/>
          </a:bodyPr>
          <a:lstStyle/>
          <a:p>
            <a:r>
              <a:rPr lang="nl-NL" sz="1100">
                <a:solidFill>
                  <a:schemeClr val="bg1"/>
                </a:solidFill>
              </a:rPr>
              <a:t>Warmtewisselaar</a:t>
            </a:r>
          </a:p>
        </p:txBody>
      </p:sp>
      <p:sp>
        <p:nvSpPr>
          <p:cNvPr id="35" name="TextBox 34">
            <a:extLst>
              <a:ext uri="{FF2B5EF4-FFF2-40B4-BE49-F238E27FC236}">
                <a16:creationId xmlns:a16="http://schemas.microsoft.com/office/drawing/2014/main" id="{58FCFA23-6A89-4212-B5E4-A8DA2C549D98}"/>
              </a:ext>
            </a:extLst>
          </p:cNvPr>
          <p:cNvSpPr txBox="1"/>
          <p:nvPr/>
        </p:nvSpPr>
        <p:spPr>
          <a:xfrm>
            <a:off x="593688" y="4248162"/>
            <a:ext cx="1658417" cy="261610"/>
          </a:xfrm>
          <a:prstGeom prst="rect">
            <a:avLst/>
          </a:prstGeom>
          <a:noFill/>
        </p:spPr>
        <p:txBody>
          <a:bodyPr wrap="square" rtlCol="0">
            <a:spAutoFit/>
          </a:bodyPr>
          <a:lstStyle/>
          <a:p>
            <a:r>
              <a:rPr lang="nl-NL" sz="1100">
                <a:solidFill>
                  <a:schemeClr val="bg1"/>
                </a:solidFill>
              </a:rPr>
              <a:t>Oppervlaktewater</a:t>
            </a:r>
          </a:p>
        </p:txBody>
      </p:sp>
      <p:sp>
        <p:nvSpPr>
          <p:cNvPr id="36" name="TextBox 35">
            <a:extLst>
              <a:ext uri="{FF2B5EF4-FFF2-40B4-BE49-F238E27FC236}">
                <a16:creationId xmlns:a16="http://schemas.microsoft.com/office/drawing/2014/main" id="{CE6381EC-F137-45DB-9401-A5ECC0780DC6}"/>
              </a:ext>
            </a:extLst>
          </p:cNvPr>
          <p:cNvSpPr txBox="1"/>
          <p:nvPr/>
        </p:nvSpPr>
        <p:spPr>
          <a:xfrm>
            <a:off x="10417762" y="4287871"/>
            <a:ext cx="1658417" cy="261610"/>
          </a:xfrm>
          <a:prstGeom prst="rect">
            <a:avLst/>
          </a:prstGeom>
          <a:noFill/>
        </p:spPr>
        <p:txBody>
          <a:bodyPr wrap="square" rtlCol="0">
            <a:spAutoFit/>
          </a:bodyPr>
          <a:lstStyle/>
          <a:p>
            <a:r>
              <a:rPr lang="nl-NL" sz="1100">
                <a:solidFill>
                  <a:schemeClr val="bg1"/>
                </a:solidFill>
              </a:rPr>
              <a:t>Oppervlaktewater</a:t>
            </a:r>
          </a:p>
        </p:txBody>
      </p:sp>
      <p:cxnSp>
        <p:nvCxnSpPr>
          <p:cNvPr id="37" name="Connector: Elbow 36">
            <a:extLst>
              <a:ext uri="{FF2B5EF4-FFF2-40B4-BE49-F238E27FC236}">
                <a16:creationId xmlns:a16="http://schemas.microsoft.com/office/drawing/2014/main" id="{B06B7108-2BD6-4247-AAC4-DA73892B0FEE}"/>
              </a:ext>
            </a:extLst>
          </p:cNvPr>
          <p:cNvCxnSpPr>
            <a:cxnSpLocks/>
            <a:stCxn id="28" idx="2"/>
          </p:cNvCxnSpPr>
          <p:nvPr/>
        </p:nvCxnSpPr>
        <p:spPr>
          <a:xfrm rot="16200000" flipH="1">
            <a:off x="7108247" y="5174104"/>
            <a:ext cx="697513" cy="945628"/>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652B1DCA-88F1-4D38-8871-2D8B8EDD853D}"/>
              </a:ext>
            </a:extLst>
          </p:cNvPr>
          <p:cNvCxnSpPr>
            <a:cxnSpLocks/>
            <a:endCxn id="26" idx="2"/>
          </p:cNvCxnSpPr>
          <p:nvPr/>
        </p:nvCxnSpPr>
        <p:spPr>
          <a:xfrm flipV="1">
            <a:off x="9249034" y="5272907"/>
            <a:ext cx="802930" cy="722768"/>
          </a:xfrm>
          <a:prstGeom prst="bentConnector2">
            <a:avLst/>
          </a:prstGeom>
          <a:ln w="381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AC411394-B398-4788-8E48-B054E573477E}"/>
              </a:ext>
            </a:extLst>
          </p:cNvPr>
          <p:cNvSpPr/>
          <p:nvPr/>
        </p:nvSpPr>
        <p:spPr>
          <a:xfrm flipV="1">
            <a:off x="10115022" y="4183264"/>
            <a:ext cx="198323" cy="40953"/>
          </a:xfrm>
          <a:custGeom>
            <a:avLst/>
            <a:gdLst>
              <a:gd name="connsiteX0" fmla="*/ 0 w 1450848"/>
              <a:gd name="connsiteY0" fmla="*/ 0 h 0"/>
              <a:gd name="connsiteX1" fmla="*/ 1450848 w 1450848"/>
              <a:gd name="connsiteY1" fmla="*/ 0 h 0"/>
            </a:gdLst>
            <a:ahLst/>
            <a:cxnLst>
              <a:cxn ang="0">
                <a:pos x="connsiteX0" y="connsiteY0"/>
              </a:cxn>
              <a:cxn ang="0">
                <a:pos x="connsiteX1" y="connsiteY1"/>
              </a:cxn>
            </a:cxnLst>
            <a:rect l="l" t="t" r="r" b="b"/>
            <a:pathLst>
              <a:path w="1450848">
                <a:moveTo>
                  <a:pt x="0" y="0"/>
                </a:moveTo>
                <a:lnTo>
                  <a:pt x="1450848" y="0"/>
                </a:lnTo>
              </a:path>
            </a:pathLst>
          </a:custGeom>
          <a:ln w="28575">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NL" sz="1100"/>
          </a:p>
        </p:txBody>
      </p:sp>
      <p:sp>
        <p:nvSpPr>
          <p:cNvPr id="40" name="Freeform: Shape 39">
            <a:extLst>
              <a:ext uri="{FF2B5EF4-FFF2-40B4-BE49-F238E27FC236}">
                <a16:creationId xmlns:a16="http://schemas.microsoft.com/office/drawing/2014/main" id="{1A2DAE52-6AE2-4651-B451-38C145E2CD9E}"/>
              </a:ext>
            </a:extLst>
          </p:cNvPr>
          <p:cNvSpPr/>
          <p:nvPr/>
        </p:nvSpPr>
        <p:spPr>
          <a:xfrm flipV="1">
            <a:off x="10115022" y="4618295"/>
            <a:ext cx="403122" cy="50324"/>
          </a:xfrm>
          <a:custGeom>
            <a:avLst/>
            <a:gdLst>
              <a:gd name="connsiteX0" fmla="*/ 0 w 1450848"/>
              <a:gd name="connsiteY0" fmla="*/ 0 h 0"/>
              <a:gd name="connsiteX1" fmla="*/ 1450848 w 1450848"/>
              <a:gd name="connsiteY1" fmla="*/ 0 h 0"/>
            </a:gdLst>
            <a:ahLst/>
            <a:cxnLst>
              <a:cxn ang="0">
                <a:pos x="connsiteX0" y="connsiteY0"/>
              </a:cxn>
              <a:cxn ang="0">
                <a:pos x="connsiteX1" y="connsiteY1"/>
              </a:cxn>
            </a:cxnLst>
            <a:rect l="l" t="t" r="r" b="b"/>
            <a:pathLst>
              <a:path w="1450848">
                <a:moveTo>
                  <a:pt x="0" y="0"/>
                </a:moveTo>
                <a:lnTo>
                  <a:pt x="1450848" y="0"/>
                </a:lnTo>
              </a:path>
            </a:pathLst>
          </a:custGeom>
          <a:ln w="28575">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NL" sz="1100"/>
          </a:p>
        </p:txBody>
      </p:sp>
      <p:cxnSp>
        <p:nvCxnSpPr>
          <p:cNvPr id="41" name="Straight Connector 40">
            <a:extLst>
              <a:ext uri="{FF2B5EF4-FFF2-40B4-BE49-F238E27FC236}">
                <a16:creationId xmlns:a16="http://schemas.microsoft.com/office/drawing/2014/main" id="{208CE974-1E3B-46E2-B2A1-42DEDCADF0DC}"/>
              </a:ext>
            </a:extLst>
          </p:cNvPr>
          <p:cNvCxnSpPr>
            <a:cxnSpLocks/>
          </p:cNvCxnSpPr>
          <p:nvPr/>
        </p:nvCxnSpPr>
        <p:spPr>
          <a:xfrm>
            <a:off x="7056511" y="4221097"/>
            <a:ext cx="132516" cy="11002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0C4F3A5F-93FF-4E03-843B-F9482FC2838F}"/>
              </a:ext>
            </a:extLst>
          </p:cNvPr>
          <p:cNvCxnSpPr>
            <a:cxnSpLocks/>
          </p:cNvCxnSpPr>
          <p:nvPr/>
        </p:nvCxnSpPr>
        <p:spPr>
          <a:xfrm>
            <a:off x="7863559" y="4234242"/>
            <a:ext cx="132516" cy="110026"/>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F233316-ED3E-4904-A0D7-77BDEDD98B0F}"/>
              </a:ext>
            </a:extLst>
          </p:cNvPr>
          <p:cNvCxnSpPr>
            <a:cxnSpLocks/>
          </p:cNvCxnSpPr>
          <p:nvPr/>
        </p:nvCxnSpPr>
        <p:spPr>
          <a:xfrm>
            <a:off x="8670607" y="4224690"/>
            <a:ext cx="132516" cy="110026"/>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BA0EA81-45C3-46CF-8DC4-747AB9CF23F4}"/>
              </a:ext>
            </a:extLst>
          </p:cNvPr>
          <p:cNvCxnSpPr>
            <a:cxnSpLocks/>
          </p:cNvCxnSpPr>
          <p:nvPr/>
        </p:nvCxnSpPr>
        <p:spPr>
          <a:xfrm>
            <a:off x="9510951" y="4220913"/>
            <a:ext cx="132516" cy="11002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16EF4CD-4673-4733-B461-71037CA900D4}"/>
              </a:ext>
            </a:extLst>
          </p:cNvPr>
          <p:cNvCxnSpPr>
            <a:cxnSpLocks/>
          </p:cNvCxnSpPr>
          <p:nvPr/>
        </p:nvCxnSpPr>
        <p:spPr>
          <a:xfrm flipH="1">
            <a:off x="7234679" y="4558410"/>
            <a:ext cx="149676" cy="9309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E125270-077F-4A69-867C-17E39D5EE4BF}"/>
              </a:ext>
            </a:extLst>
          </p:cNvPr>
          <p:cNvCxnSpPr>
            <a:cxnSpLocks/>
          </p:cNvCxnSpPr>
          <p:nvPr/>
        </p:nvCxnSpPr>
        <p:spPr>
          <a:xfrm flipH="1">
            <a:off x="8186204" y="4571744"/>
            <a:ext cx="149676" cy="93098"/>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4CBCADF-C3B3-4CDB-ACC2-6D8B6DC15898}"/>
              </a:ext>
            </a:extLst>
          </p:cNvPr>
          <p:cNvCxnSpPr>
            <a:cxnSpLocks/>
          </p:cNvCxnSpPr>
          <p:nvPr/>
        </p:nvCxnSpPr>
        <p:spPr>
          <a:xfrm flipH="1">
            <a:off x="9031726" y="4554557"/>
            <a:ext cx="149676" cy="93098"/>
          </a:xfrm>
          <a:prstGeom prst="line">
            <a:avLst/>
          </a:prstGeom>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17AD6B4A-FED6-4139-9B7C-8E72FFE3F74C}"/>
              </a:ext>
            </a:extLst>
          </p:cNvPr>
          <p:cNvSpPr txBox="1"/>
          <p:nvPr/>
        </p:nvSpPr>
        <p:spPr>
          <a:xfrm>
            <a:off x="3432524" y="3216682"/>
            <a:ext cx="300082" cy="369332"/>
          </a:xfrm>
          <a:prstGeom prst="rect">
            <a:avLst/>
          </a:prstGeom>
          <a:noFill/>
        </p:spPr>
        <p:txBody>
          <a:bodyPr wrap="none" rtlCol="0">
            <a:spAutoFit/>
          </a:bodyPr>
          <a:lstStyle/>
          <a:p>
            <a:r>
              <a:rPr lang="nl-NL"/>
              <a:t>+</a:t>
            </a:r>
          </a:p>
        </p:txBody>
      </p:sp>
      <p:sp>
        <p:nvSpPr>
          <p:cNvPr id="77" name="TextBox 76">
            <a:extLst>
              <a:ext uri="{FF2B5EF4-FFF2-40B4-BE49-F238E27FC236}">
                <a16:creationId xmlns:a16="http://schemas.microsoft.com/office/drawing/2014/main" id="{DAE9105B-C7D3-4A9B-81EE-62AB8A5E9D5B}"/>
              </a:ext>
            </a:extLst>
          </p:cNvPr>
          <p:cNvSpPr txBox="1"/>
          <p:nvPr/>
        </p:nvSpPr>
        <p:spPr>
          <a:xfrm>
            <a:off x="3976266" y="3212257"/>
            <a:ext cx="300082" cy="369332"/>
          </a:xfrm>
          <a:prstGeom prst="rect">
            <a:avLst/>
          </a:prstGeom>
          <a:noFill/>
        </p:spPr>
        <p:txBody>
          <a:bodyPr wrap="none" rtlCol="0">
            <a:spAutoFit/>
          </a:bodyPr>
          <a:lstStyle/>
          <a:p>
            <a:r>
              <a:rPr lang="nl-NL"/>
              <a:t>+</a:t>
            </a:r>
          </a:p>
        </p:txBody>
      </p:sp>
      <p:sp>
        <p:nvSpPr>
          <p:cNvPr id="78" name="TextBox 77">
            <a:extLst>
              <a:ext uri="{FF2B5EF4-FFF2-40B4-BE49-F238E27FC236}">
                <a16:creationId xmlns:a16="http://schemas.microsoft.com/office/drawing/2014/main" id="{D429E771-BA45-479F-84C5-DE2BED1DBC36}"/>
              </a:ext>
            </a:extLst>
          </p:cNvPr>
          <p:cNvSpPr txBox="1"/>
          <p:nvPr/>
        </p:nvSpPr>
        <p:spPr>
          <a:xfrm>
            <a:off x="3735108" y="3205845"/>
            <a:ext cx="255198" cy="369332"/>
          </a:xfrm>
          <a:prstGeom prst="rect">
            <a:avLst/>
          </a:prstGeom>
          <a:noFill/>
        </p:spPr>
        <p:txBody>
          <a:bodyPr wrap="none" rtlCol="0">
            <a:spAutoFit/>
          </a:bodyPr>
          <a:lstStyle/>
          <a:p>
            <a:r>
              <a:rPr lang="nl-NL"/>
              <a:t>-</a:t>
            </a:r>
          </a:p>
        </p:txBody>
      </p:sp>
      <p:sp>
        <p:nvSpPr>
          <p:cNvPr id="80" name="Parallelogram 79">
            <a:extLst>
              <a:ext uri="{FF2B5EF4-FFF2-40B4-BE49-F238E27FC236}">
                <a16:creationId xmlns:a16="http://schemas.microsoft.com/office/drawing/2014/main" id="{FF12B744-3064-4793-978D-1802390A9593}"/>
              </a:ext>
            </a:extLst>
          </p:cNvPr>
          <p:cNvSpPr/>
          <p:nvPr/>
        </p:nvSpPr>
        <p:spPr>
          <a:xfrm>
            <a:off x="3615862" y="2439276"/>
            <a:ext cx="661741" cy="378230"/>
          </a:xfrm>
          <a:prstGeom prst="parallelogram">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3" name="Parallelogram 82">
            <a:extLst>
              <a:ext uri="{FF2B5EF4-FFF2-40B4-BE49-F238E27FC236}">
                <a16:creationId xmlns:a16="http://schemas.microsoft.com/office/drawing/2014/main" id="{7DF02A12-4897-4DFF-B659-A70A6A1D5EB1}"/>
              </a:ext>
            </a:extLst>
          </p:cNvPr>
          <p:cNvSpPr/>
          <p:nvPr/>
        </p:nvSpPr>
        <p:spPr>
          <a:xfrm>
            <a:off x="3907478" y="2560330"/>
            <a:ext cx="661741" cy="411033"/>
          </a:xfrm>
          <a:prstGeom prst="parallelogram">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4" name="Parallelogram 83">
            <a:extLst>
              <a:ext uri="{FF2B5EF4-FFF2-40B4-BE49-F238E27FC236}">
                <a16:creationId xmlns:a16="http://schemas.microsoft.com/office/drawing/2014/main" id="{3608D17D-08EF-4CB4-8C59-13FF1F65F173}"/>
              </a:ext>
            </a:extLst>
          </p:cNvPr>
          <p:cNvSpPr/>
          <p:nvPr/>
        </p:nvSpPr>
        <p:spPr>
          <a:xfrm>
            <a:off x="3157894" y="2548626"/>
            <a:ext cx="661741" cy="431024"/>
          </a:xfrm>
          <a:prstGeom prst="parallelogram">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6" name="TextBox 85">
            <a:extLst>
              <a:ext uri="{FF2B5EF4-FFF2-40B4-BE49-F238E27FC236}">
                <a16:creationId xmlns:a16="http://schemas.microsoft.com/office/drawing/2014/main" id="{474BABC3-FB78-4346-9AFF-7CC3A7B36E3A}"/>
              </a:ext>
            </a:extLst>
          </p:cNvPr>
          <p:cNvSpPr txBox="1"/>
          <p:nvPr/>
        </p:nvSpPr>
        <p:spPr>
          <a:xfrm>
            <a:off x="3731580" y="2522214"/>
            <a:ext cx="873308" cy="261610"/>
          </a:xfrm>
          <a:prstGeom prst="rect">
            <a:avLst/>
          </a:prstGeom>
          <a:noFill/>
        </p:spPr>
        <p:txBody>
          <a:bodyPr wrap="square" rtlCol="0">
            <a:spAutoFit/>
          </a:bodyPr>
          <a:lstStyle/>
          <a:p>
            <a:r>
              <a:rPr lang="nl-NL" sz="1100">
                <a:solidFill>
                  <a:schemeClr val="bg1"/>
                </a:solidFill>
              </a:rPr>
              <a:t>PV  panelen</a:t>
            </a:r>
          </a:p>
        </p:txBody>
      </p:sp>
      <p:cxnSp>
        <p:nvCxnSpPr>
          <p:cNvPr id="88" name="Connector: Elbow 87">
            <a:extLst>
              <a:ext uri="{FF2B5EF4-FFF2-40B4-BE49-F238E27FC236}">
                <a16:creationId xmlns:a16="http://schemas.microsoft.com/office/drawing/2014/main" id="{96AEFA50-FA5A-4F92-B35E-DE312CC80C72}"/>
              </a:ext>
            </a:extLst>
          </p:cNvPr>
          <p:cNvCxnSpPr>
            <a:cxnSpLocks/>
            <a:stCxn id="86" idx="3"/>
            <a:endCxn id="77" idx="3"/>
          </p:cNvCxnSpPr>
          <p:nvPr/>
        </p:nvCxnSpPr>
        <p:spPr>
          <a:xfrm flipH="1">
            <a:off x="4276348" y="2653019"/>
            <a:ext cx="328540" cy="743904"/>
          </a:xfrm>
          <a:prstGeom prst="bentConnector3">
            <a:avLst>
              <a:gd name="adj1" fmla="val -69581"/>
            </a:avLst>
          </a:prstGeom>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1729F5AB-2121-4962-AF0A-F17C69C3B2A2}"/>
              </a:ext>
            </a:extLst>
          </p:cNvPr>
          <p:cNvCxnSpPr>
            <a:cxnSpLocks/>
          </p:cNvCxnSpPr>
          <p:nvPr/>
        </p:nvCxnSpPr>
        <p:spPr>
          <a:xfrm rot="10800000" flipH="1" flipV="1">
            <a:off x="3237483" y="2658348"/>
            <a:ext cx="227883" cy="738575"/>
          </a:xfrm>
          <a:prstGeom prst="bentConnector3">
            <a:avLst>
              <a:gd name="adj1" fmla="val -123957"/>
            </a:avLst>
          </a:prstGeom>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A11368D-7EBD-44C6-9B11-2AFF7365C4E7}"/>
              </a:ext>
            </a:extLst>
          </p:cNvPr>
          <p:cNvSpPr txBox="1"/>
          <p:nvPr/>
        </p:nvSpPr>
        <p:spPr>
          <a:xfrm>
            <a:off x="230948" y="589168"/>
            <a:ext cx="2660502" cy="1804749"/>
          </a:xfrm>
          <a:prstGeom prst="flowChartAlternateProcess">
            <a:avLst/>
          </a:prstGeom>
          <a:ln w="9525">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000" b="1">
                <a:solidFill>
                  <a:srgbClr val="002060"/>
                </a:solidFill>
              </a:rPr>
              <a:t>Koeling en doorstroming</a:t>
            </a:r>
          </a:p>
          <a:p>
            <a:r>
              <a:rPr lang="nl-NL" sz="900">
                <a:solidFill>
                  <a:srgbClr val="002060"/>
                </a:solidFill>
              </a:rPr>
              <a:t>Bij een watertemperatuur boven de 20 ºC neemt de kans op blauwalgen en botulisme in oppervlaktewater sterk toe. Hierdoor kan de waterkwaliteit verslechteren. Doordat het oppervlakte wordt verpompt, wordt er een stroming  gecreëerd in het oppervlaktewater. De stroming zorgt ervoor dat de warme bovenlaag wordt vermengd met de koudere onderlaag. Daarnaast wordt het water gekoeld door het systeem (warmtewinning).</a:t>
            </a:r>
            <a:endParaRPr lang="nl-NL" sz="800"/>
          </a:p>
        </p:txBody>
      </p:sp>
      <p:sp>
        <p:nvSpPr>
          <p:cNvPr id="100" name="Oval 99">
            <a:extLst>
              <a:ext uri="{FF2B5EF4-FFF2-40B4-BE49-F238E27FC236}">
                <a16:creationId xmlns:a16="http://schemas.microsoft.com/office/drawing/2014/main" id="{099BED26-FF4F-44C1-8A04-BCBE2255AC55}"/>
              </a:ext>
            </a:extLst>
          </p:cNvPr>
          <p:cNvSpPr/>
          <p:nvPr/>
        </p:nvSpPr>
        <p:spPr>
          <a:xfrm>
            <a:off x="7914149" y="5673227"/>
            <a:ext cx="1427971" cy="660108"/>
          </a:xfrm>
          <a:prstGeom prst="ellipse">
            <a:avLst/>
          </a:prstGeom>
          <a:solidFill>
            <a:srgbClr val="C00000"/>
          </a:solidFill>
          <a:ln w="76200">
            <a:solidFill>
              <a:srgbClr val="972727">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Ondergrondse opslag warmte</a:t>
            </a:r>
          </a:p>
        </p:txBody>
      </p:sp>
      <p:sp>
        <p:nvSpPr>
          <p:cNvPr id="101" name="TextBox 100">
            <a:extLst>
              <a:ext uri="{FF2B5EF4-FFF2-40B4-BE49-F238E27FC236}">
                <a16:creationId xmlns:a16="http://schemas.microsoft.com/office/drawing/2014/main" id="{E1A9D1B7-D90B-4981-8D46-A3E82E935356}"/>
              </a:ext>
            </a:extLst>
          </p:cNvPr>
          <p:cNvSpPr txBox="1"/>
          <p:nvPr/>
        </p:nvSpPr>
        <p:spPr>
          <a:xfrm>
            <a:off x="2584916" y="5169917"/>
            <a:ext cx="4122893" cy="1651516"/>
          </a:xfrm>
          <a:prstGeom prst="roundRect">
            <a:avLst/>
          </a:prstGeom>
          <a:ln w="9525">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000" b="1"/>
              <a:t>Schoepenrad</a:t>
            </a:r>
          </a:p>
          <a:p>
            <a:r>
              <a:rPr lang="nl-NL" sz="900"/>
              <a:t>Het schoepenrad zorgt voor de verplaatsing van het water. Naast verplaatsing zorgen </a:t>
            </a:r>
            <a:r>
              <a:rPr lang="nl-NL" sz="900">
                <a:solidFill>
                  <a:schemeClr val="tx1"/>
                </a:solidFill>
              </a:rPr>
              <a:t>de schoepen </a:t>
            </a:r>
            <a:r>
              <a:rPr lang="nl-NL" sz="900"/>
              <a:t>ook voor een goede menging. Het voordeel van een schoepenrad is dat deze niet gevoelig is voor lichte vervuiling. Door het schoepenrad na de fosforverwijdering te plaatsen is er geen extra filter nodig en maak je optimaal gebruik van de combinatie van fosforverwijdering en warmtewinning. De fosforverwijderingstechnieken hebben hier de rol als voorzuivering die altijd nodig is bij een warmtewisselaar. Proeven moeten aantonen of de stroom voldoende is, anders wordt het schoepenrad naar voren verplaats met een simpele filter om te vermijden dat vissen in het rad belanden.</a:t>
            </a:r>
            <a:endParaRPr lang="nl-NL" sz="800"/>
          </a:p>
        </p:txBody>
      </p:sp>
      <p:sp>
        <p:nvSpPr>
          <p:cNvPr id="59" name="Freeform: Shape 58">
            <a:extLst>
              <a:ext uri="{FF2B5EF4-FFF2-40B4-BE49-F238E27FC236}">
                <a16:creationId xmlns:a16="http://schemas.microsoft.com/office/drawing/2014/main" id="{9B49958E-5F3D-4512-A60C-27175F3E74A0}"/>
              </a:ext>
            </a:extLst>
          </p:cNvPr>
          <p:cNvSpPr/>
          <p:nvPr/>
        </p:nvSpPr>
        <p:spPr>
          <a:xfrm rot="5566960">
            <a:off x="3487019" y="3921480"/>
            <a:ext cx="838391" cy="877371"/>
          </a:xfrm>
          <a:custGeom>
            <a:avLst/>
            <a:gdLst>
              <a:gd name="connsiteX0" fmla="*/ 201336 w 1229091"/>
              <a:gd name="connsiteY0" fmla="*/ 41945 h 1004476"/>
              <a:gd name="connsiteX1" fmla="*/ 201336 w 1229091"/>
              <a:gd name="connsiteY1" fmla="*/ 41945 h 1004476"/>
              <a:gd name="connsiteX2" fmla="*/ 100668 w 1229091"/>
              <a:gd name="connsiteY2" fmla="*/ 226502 h 1004476"/>
              <a:gd name="connsiteX3" fmla="*/ 92279 w 1229091"/>
              <a:gd name="connsiteY3" fmla="*/ 260058 h 1004476"/>
              <a:gd name="connsiteX4" fmla="*/ 58723 w 1229091"/>
              <a:gd name="connsiteY4" fmla="*/ 327170 h 1004476"/>
              <a:gd name="connsiteX5" fmla="*/ 33556 w 1229091"/>
              <a:gd name="connsiteY5" fmla="*/ 377504 h 1004476"/>
              <a:gd name="connsiteX6" fmla="*/ 25167 w 1229091"/>
              <a:gd name="connsiteY6" fmla="*/ 411060 h 1004476"/>
              <a:gd name="connsiteX7" fmla="*/ 0 w 1229091"/>
              <a:gd name="connsiteY7" fmla="*/ 494950 h 1004476"/>
              <a:gd name="connsiteX8" fmla="*/ 16778 w 1229091"/>
              <a:gd name="connsiteY8" fmla="*/ 721453 h 1004476"/>
              <a:gd name="connsiteX9" fmla="*/ 25167 w 1229091"/>
              <a:gd name="connsiteY9" fmla="*/ 755009 h 1004476"/>
              <a:gd name="connsiteX10" fmla="*/ 41945 w 1229091"/>
              <a:gd name="connsiteY10" fmla="*/ 822121 h 1004476"/>
              <a:gd name="connsiteX11" fmla="*/ 58723 w 1229091"/>
              <a:gd name="connsiteY11" fmla="*/ 922789 h 1004476"/>
              <a:gd name="connsiteX12" fmla="*/ 92279 w 1229091"/>
              <a:gd name="connsiteY12" fmla="*/ 964734 h 1004476"/>
              <a:gd name="connsiteX13" fmla="*/ 243281 w 1229091"/>
              <a:gd name="connsiteY13" fmla="*/ 981512 h 1004476"/>
              <a:gd name="connsiteX14" fmla="*/ 671119 w 1229091"/>
              <a:gd name="connsiteY14" fmla="*/ 981512 h 1004476"/>
              <a:gd name="connsiteX15" fmla="*/ 713064 w 1229091"/>
              <a:gd name="connsiteY15" fmla="*/ 964734 h 1004476"/>
              <a:gd name="connsiteX16" fmla="*/ 931178 w 1229091"/>
              <a:gd name="connsiteY16" fmla="*/ 973123 h 1004476"/>
              <a:gd name="connsiteX17" fmla="*/ 989901 w 1229091"/>
              <a:gd name="connsiteY17" fmla="*/ 964734 h 1004476"/>
              <a:gd name="connsiteX18" fmla="*/ 1015068 w 1229091"/>
              <a:gd name="connsiteY18" fmla="*/ 947956 h 1004476"/>
              <a:gd name="connsiteX19" fmla="*/ 1057013 w 1229091"/>
              <a:gd name="connsiteY19" fmla="*/ 931178 h 1004476"/>
              <a:gd name="connsiteX20" fmla="*/ 1140903 w 1229091"/>
              <a:gd name="connsiteY20" fmla="*/ 906011 h 1004476"/>
              <a:gd name="connsiteX21" fmla="*/ 1157681 w 1229091"/>
              <a:gd name="connsiteY21" fmla="*/ 872455 h 1004476"/>
              <a:gd name="connsiteX22" fmla="*/ 1199626 w 1229091"/>
              <a:gd name="connsiteY22" fmla="*/ 796954 h 1004476"/>
              <a:gd name="connsiteX23" fmla="*/ 1224793 w 1229091"/>
              <a:gd name="connsiteY23" fmla="*/ 738231 h 1004476"/>
              <a:gd name="connsiteX24" fmla="*/ 1216404 w 1229091"/>
              <a:gd name="connsiteY24" fmla="*/ 578840 h 1004476"/>
              <a:gd name="connsiteX25" fmla="*/ 1191237 w 1229091"/>
              <a:gd name="connsiteY25" fmla="*/ 427838 h 1004476"/>
              <a:gd name="connsiteX26" fmla="*/ 1208015 w 1229091"/>
              <a:gd name="connsiteY26" fmla="*/ 268447 h 1004476"/>
              <a:gd name="connsiteX27" fmla="*/ 1216404 w 1229091"/>
              <a:gd name="connsiteY27" fmla="*/ 176168 h 1004476"/>
              <a:gd name="connsiteX28" fmla="*/ 1140903 w 1229091"/>
              <a:gd name="connsiteY28" fmla="*/ 117445 h 1004476"/>
              <a:gd name="connsiteX29" fmla="*/ 1073791 w 1229091"/>
              <a:gd name="connsiteY29" fmla="*/ 75501 h 1004476"/>
              <a:gd name="connsiteX30" fmla="*/ 956345 w 1229091"/>
              <a:gd name="connsiteY30" fmla="*/ 67112 h 1004476"/>
              <a:gd name="connsiteX31" fmla="*/ 813732 w 1229091"/>
              <a:gd name="connsiteY31" fmla="*/ 33556 h 1004476"/>
              <a:gd name="connsiteX32" fmla="*/ 637563 w 1229091"/>
              <a:gd name="connsiteY32" fmla="*/ 16778 h 1004476"/>
              <a:gd name="connsiteX33" fmla="*/ 511728 w 1229091"/>
              <a:gd name="connsiteY33" fmla="*/ 0 h 1004476"/>
              <a:gd name="connsiteX34" fmla="*/ 327171 w 1229091"/>
              <a:gd name="connsiteY34" fmla="*/ 16778 h 1004476"/>
              <a:gd name="connsiteX35" fmla="*/ 184558 w 1229091"/>
              <a:gd name="connsiteY35" fmla="*/ 50334 h 1004476"/>
              <a:gd name="connsiteX36" fmla="*/ 201336 w 1229091"/>
              <a:gd name="connsiteY36" fmla="*/ 41945 h 100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9091" h="1004476">
                <a:moveTo>
                  <a:pt x="201336" y="41945"/>
                </a:moveTo>
                <a:lnTo>
                  <a:pt x="201336" y="41945"/>
                </a:lnTo>
                <a:cubicBezTo>
                  <a:pt x="191353" y="59059"/>
                  <a:pt x="108083" y="196841"/>
                  <a:pt x="100668" y="226502"/>
                </a:cubicBezTo>
                <a:cubicBezTo>
                  <a:pt x="97872" y="237687"/>
                  <a:pt x="96713" y="249415"/>
                  <a:pt x="92279" y="260058"/>
                </a:cubicBezTo>
                <a:cubicBezTo>
                  <a:pt x="82659" y="283145"/>
                  <a:pt x="69908" y="304799"/>
                  <a:pt x="58723" y="327170"/>
                </a:cubicBezTo>
                <a:cubicBezTo>
                  <a:pt x="50334" y="343948"/>
                  <a:pt x="38106" y="359306"/>
                  <a:pt x="33556" y="377504"/>
                </a:cubicBezTo>
                <a:cubicBezTo>
                  <a:pt x="30760" y="388689"/>
                  <a:pt x="28480" y="400017"/>
                  <a:pt x="25167" y="411060"/>
                </a:cubicBezTo>
                <a:cubicBezTo>
                  <a:pt x="-5469" y="513180"/>
                  <a:pt x="19336" y="417607"/>
                  <a:pt x="0" y="494950"/>
                </a:cubicBezTo>
                <a:cubicBezTo>
                  <a:pt x="5593" y="570451"/>
                  <a:pt x="9486" y="646097"/>
                  <a:pt x="16778" y="721453"/>
                </a:cubicBezTo>
                <a:cubicBezTo>
                  <a:pt x="17889" y="732929"/>
                  <a:pt x="22666" y="743754"/>
                  <a:pt x="25167" y="755009"/>
                </a:cubicBezTo>
                <a:cubicBezTo>
                  <a:pt x="38665" y="815748"/>
                  <a:pt x="26954" y="777149"/>
                  <a:pt x="41945" y="822121"/>
                </a:cubicBezTo>
                <a:cubicBezTo>
                  <a:pt x="48753" y="876589"/>
                  <a:pt x="46406" y="879679"/>
                  <a:pt x="58723" y="922789"/>
                </a:cubicBezTo>
                <a:cubicBezTo>
                  <a:pt x="64447" y="942822"/>
                  <a:pt x="66428" y="959810"/>
                  <a:pt x="92279" y="964734"/>
                </a:cubicBezTo>
                <a:cubicBezTo>
                  <a:pt x="142028" y="974210"/>
                  <a:pt x="192947" y="975919"/>
                  <a:pt x="243281" y="981512"/>
                </a:cubicBezTo>
                <a:cubicBezTo>
                  <a:pt x="400157" y="1020731"/>
                  <a:pt x="313338" y="1002153"/>
                  <a:pt x="671119" y="981512"/>
                </a:cubicBezTo>
                <a:cubicBezTo>
                  <a:pt x="686153" y="980645"/>
                  <a:pt x="699082" y="970327"/>
                  <a:pt x="713064" y="964734"/>
                </a:cubicBezTo>
                <a:cubicBezTo>
                  <a:pt x="785769" y="967530"/>
                  <a:pt x="858420" y="973123"/>
                  <a:pt x="931178" y="973123"/>
                </a:cubicBezTo>
                <a:cubicBezTo>
                  <a:pt x="950951" y="973123"/>
                  <a:pt x="970962" y="970416"/>
                  <a:pt x="989901" y="964734"/>
                </a:cubicBezTo>
                <a:cubicBezTo>
                  <a:pt x="999558" y="961837"/>
                  <a:pt x="1006050" y="952465"/>
                  <a:pt x="1015068" y="947956"/>
                </a:cubicBezTo>
                <a:cubicBezTo>
                  <a:pt x="1028537" y="941222"/>
                  <a:pt x="1042727" y="935940"/>
                  <a:pt x="1057013" y="931178"/>
                </a:cubicBezTo>
                <a:cubicBezTo>
                  <a:pt x="1084709" y="921946"/>
                  <a:pt x="1112940" y="914400"/>
                  <a:pt x="1140903" y="906011"/>
                </a:cubicBezTo>
                <a:cubicBezTo>
                  <a:pt x="1146496" y="894826"/>
                  <a:pt x="1151608" y="883387"/>
                  <a:pt x="1157681" y="872455"/>
                </a:cubicBezTo>
                <a:cubicBezTo>
                  <a:pt x="1170003" y="850276"/>
                  <a:pt x="1190343" y="821710"/>
                  <a:pt x="1199626" y="796954"/>
                </a:cubicBezTo>
                <a:cubicBezTo>
                  <a:pt x="1222842" y="735044"/>
                  <a:pt x="1190792" y="789233"/>
                  <a:pt x="1224793" y="738231"/>
                </a:cubicBezTo>
                <a:cubicBezTo>
                  <a:pt x="1221997" y="685101"/>
                  <a:pt x="1221370" y="631812"/>
                  <a:pt x="1216404" y="578840"/>
                </a:cubicBezTo>
                <a:cubicBezTo>
                  <a:pt x="1211389" y="525345"/>
                  <a:pt x="1201439" y="478846"/>
                  <a:pt x="1191237" y="427838"/>
                </a:cubicBezTo>
                <a:cubicBezTo>
                  <a:pt x="1196830" y="374708"/>
                  <a:pt x="1199232" y="321144"/>
                  <a:pt x="1208015" y="268447"/>
                </a:cubicBezTo>
                <a:cubicBezTo>
                  <a:pt x="1213844" y="233471"/>
                  <a:pt x="1246771" y="215645"/>
                  <a:pt x="1216404" y="176168"/>
                </a:cubicBezTo>
                <a:cubicBezTo>
                  <a:pt x="1196965" y="150897"/>
                  <a:pt x="1166174" y="136884"/>
                  <a:pt x="1140903" y="117445"/>
                </a:cubicBezTo>
                <a:cubicBezTo>
                  <a:pt x="1127223" y="106922"/>
                  <a:pt x="1093126" y="78724"/>
                  <a:pt x="1073791" y="75501"/>
                </a:cubicBezTo>
                <a:cubicBezTo>
                  <a:pt x="1035077" y="69049"/>
                  <a:pt x="995494" y="69908"/>
                  <a:pt x="956345" y="67112"/>
                </a:cubicBezTo>
                <a:cubicBezTo>
                  <a:pt x="908807" y="55927"/>
                  <a:pt x="861970" y="41173"/>
                  <a:pt x="813732" y="33556"/>
                </a:cubicBezTo>
                <a:cubicBezTo>
                  <a:pt x="755465" y="24356"/>
                  <a:pt x="696191" y="23292"/>
                  <a:pt x="637563" y="16778"/>
                </a:cubicBezTo>
                <a:cubicBezTo>
                  <a:pt x="595506" y="12105"/>
                  <a:pt x="553673" y="5593"/>
                  <a:pt x="511728" y="0"/>
                </a:cubicBezTo>
                <a:cubicBezTo>
                  <a:pt x="450209" y="5593"/>
                  <a:pt x="388225" y="7385"/>
                  <a:pt x="327171" y="16778"/>
                </a:cubicBezTo>
                <a:cubicBezTo>
                  <a:pt x="278903" y="24204"/>
                  <a:pt x="184558" y="1498"/>
                  <a:pt x="184558" y="50334"/>
                </a:cubicBezTo>
                <a:lnTo>
                  <a:pt x="201336" y="41945"/>
                </a:lnTo>
                <a:close/>
              </a:path>
            </a:pathLst>
          </a:custGeom>
          <a:blipFill dpi="0" rotWithShape="1">
            <a:blip r:embed="rId4" cstate="print">
              <a:alphaModFix amt="7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 name="TextBox 101">
            <a:extLst>
              <a:ext uri="{FF2B5EF4-FFF2-40B4-BE49-F238E27FC236}">
                <a16:creationId xmlns:a16="http://schemas.microsoft.com/office/drawing/2014/main" id="{1F93C9AD-45EC-45F3-8740-0B7E37E9DF8A}"/>
              </a:ext>
            </a:extLst>
          </p:cNvPr>
          <p:cNvSpPr txBox="1"/>
          <p:nvPr/>
        </p:nvSpPr>
        <p:spPr>
          <a:xfrm>
            <a:off x="7748200" y="1532743"/>
            <a:ext cx="4164078" cy="1957983"/>
          </a:xfrm>
          <a:prstGeom prst="flowChartAlternateProcess">
            <a:avLst/>
          </a:prstGeom>
          <a:ln w="9525">
            <a:solidFill>
              <a:srgbClr val="7030A0"/>
            </a:solidFill>
            <a:extLst>
              <a:ext uri="{C807C97D-BFC1-408E-A445-0C87EB9F89A2}">
                <ask:lineSketchStyleProps xmlns:ask="http://schemas.microsoft.com/office/drawing/2018/sketchyshapes" sd="3135357673">
                  <a:custGeom>
                    <a:avLst/>
                    <a:gdLst>
                      <a:gd name="connsiteX0" fmla="*/ 0 w 3078165"/>
                      <a:gd name="connsiteY0" fmla="*/ 2055763 h 4111526"/>
                      <a:gd name="connsiteX1" fmla="*/ 1539083 w 3078165"/>
                      <a:gd name="connsiteY1" fmla="*/ 0 h 4111526"/>
                      <a:gd name="connsiteX2" fmla="*/ 3078165 w 3078165"/>
                      <a:gd name="connsiteY2" fmla="*/ 0 h 4111526"/>
                      <a:gd name="connsiteX3" fmla="*/ 3078165 w 3078165"/>
                      <a:gd name="connsiteY3" fmla="*/ 2055763 h 4111526"/>
                      <a:gd name="connsiteX4" fmla="*/ 1539082 w 3078165"/>
                      <a:gd name="connsiteY4" fmla="*/ 4111526 h 4111526"/>
                      <a:gd name="connsiteX5" fmla="*/ -1 w 3078165"/>
                      <a:gd name="connsiteY5" fmla="*/ 2055763 h 4111526"/>
                      <a:gd name="connsiteX6" fmla="*/ 0 w 3078165"/>
                      <a:gd name="connsiteY6" fmla="*/ 2055763 h 41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8165" h="4111526" fill="none" extrusionOk="0">
                        <a:moveTo>
                          <a:pt x="0" y="2055763"/>
                        </a:moveTo>
                        <a:cubicBezTo>
                          <a:pt x="51285" y="1062250"/>
                          <a:pt x="748395" y="-2567"/>
                          <a:pt x="1539083" y="0"/>
                        </a:cubicBezTo>
                        <a:cubicBezTo>
                          <a:pt x="1801781" y="12223"/>
                          <a:pt x="2916687" y="-25416"/>
                          <a:pt x="3078165" y="0"/>
                        </a:cubicBezTo>
                        <a:cubicBezTo>
                          <a:pt x="3012290" y="728166"/>
                          <a:pt x="3046295" y="1764305"/>
                          <a:pt x="3078165" y="2055763"/>
                        </a:cubicBezTo>
                        <a:cubicBezTo>
                          <a:pt x="3001292" y="3207623"/>
                          <a:pt x="2371188" y="4113315"/>
                          <a:pt x="1539082" y="4111526"/>
                        </a:cubicBezTo>
                        <a:cubicBezTo>
                          <a:pt x="525100" y="4165154"/>
                          <a:pt x="72784" y="3043848"/>
                          <a:pt x="-1" y="2055763"/>
                        </a:cubicBezTo>
                        <a:lnTo>
                          <a:pt x="0" y="2055763"/>
                        </a:lnTo>
                        <a:close/>
                      </a:path>
                      <a:path w="3078165" h="4111526" stroke="0" extrusionOk="0">
                        <a:moveTo>
                          <a:pt x="0" y="2055763"/>
                        </a:moveTo>
                        <a:cubicBezTo>
                          <a:pt x="61197" y="775862"/>
                          <a:pt x="620500" y="44482"/>
                          <a:pt x="1539083" y="0"/>
                        </a:cubicBezTo>
                        <a:cubicBezTo>
                          <a:pt x="1767050" y="80858"/>
                          <a:pt x="2458895" y="72538"/>
                          <a:pt x="3078165" y="0"/>
                        </a:cubicBezTo>
                        <a:cubicBezTo>
                          <a:pt x="3215306" y="234534"/>
                          <a:pt x="3057226" y="1722179"/>
                          <a:pt x="3078165" y="2055763"/>
                        </a:cubicBezTo>
                        <a:cubicBezTo>
                          <a:pt x="2982210" y="3217804"/>
                          <a:pt x="2392597" y="4099203"/>
                          <a:pt x="1539082" y="4111526"/>
                        </a:cubicBezTo>
                        <a:cubicBezTo>
                          <a:pt x="671772" y="4109775"/>
                          <a:pt x="-112639" y="3174007"/>
                          <a:pt x="-1" y="2055763"/>
                        </a:cubicBezTo>
                        <a:lnTo>
                          <a:pt x="0" y="2055763"/>
                        </a:ln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defRPr sz="1000" b="1">
                <a:solidFill>
                  <a:schemeClr val="accent6">
                    <a:lumMod val="50000"/>
                  </a:schemeClr>
                </a:solidFill>
              </a:defRPr>
            </a:lvl1pPr>
          </a:lstStyle>
          <a:p>
            <a:r>
              <a:rPr lang="nl-NL">
                <a:solidFill>
                  <a:srgbClr val="002060"/>
                </a:solidFill>
              </a:rPr>
              <a:t>Warmtewisselaar </a:t>
            </a:r>
          </a:p>
          <a:p>
            <a:r>
              <a:rPr lang="nl-NL" sz="900" b="0">
                <a:solidFill>
                  <a:srgbClr val="002060"/>
                </a:solidFill>
              </a:rPr>
              <a:t>De warmtewisselaar is een dubbelwandige buis. Aan de buitenzijde stroomt het op te warmen medium. Aan de binnenkant stroomt het oppervlaktewater. De schotten in de warmtewisselaar zorgen voor turbulentie. Hierdoor wordt het water beter gemengd en wordt een betere warmteoverdracht gecreëerd. Daarnaast ontstaat er zo geen grote </a:t>
            </a:r>
            <a:r>
              <a:rPr lang="nl-NL" sz="900" b="0" err="1">
                <a:solidFill>
                  <a:srgbClr val="002060"/>
                </a:solidFill>
              </a:rPr>
              <a:t>drukval</a:t>
            </a:r>
            <a:r>
              <a:rPr lang="nl-NL" sz="900" b="0">
                <a:solidFill>
                  <a:srgbClr val="002060"/>
                </a:solidFill>
              </a:rPr>
              <a:t> in de warmtewisselaar waardoor niet allerlei micro-organismen worden gedood. Een bijkomend groot voordeel van het systeem is dat het weinig tot geen onderhoud nodig heeft. Eenmaal aangelegd wordt het eens in de 5 tot 10 jaar geïnspecteerd. Een nadeel van het systeem is dat het wat meer ruimte ondergronds nodig heeft. Bij weinig ruimte kan het systeem worden geoptimaliseerd door meerdere dubbelwandige buizen  naast elkaar te plaatsen. Daarvoor is wel meer pompvermogen nodig. </a:t>
            </a:r>
          </a:p>
        </p:txBody>
      </p:sp>
      <p:sp>
        <p:nvSpPr>
          <p:cNvPr id="2" name="Rectangle 1">
            <a:extLst>
              <a:ext uri="{FF2B5EF4-FFF2-40B4-BE49-F238E27FC236}">
                <a16:creationId xmlns:a16="http://schemas.microsoft.com/office/drawing/2014/main" id="{C465E0F6-62CE-423E-860E-9F162E9619FC}"/>
              </a:ext>
            </a:extLst>
          </p:cNvPr>
          <p:cNvSpPr/>
          <p:nvPr/>
        </p:nvSpPr>
        <p:spPr>
          <a:xfrm>
            <a:off x="3412026" y="4771147"/>
            <a:ext cx="1372649" cy="1493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solidFill>
                  <a:schemeClr val="tx1"/>
                </a:solidFill>
              </a:rPr>
              <a:t>Beluchtingsplaat</a:t>
            </a:r>
          </a:p>
        </p:txBody>
      </p:sp>
      <p:sp>
        <p:nvSpPr>
          <p:cNvPr id="4" name="Rectangle 3">
            <a:extLst>
              <a:ext uri="{FF2B5EF4-FFF2-40B4-BE49-F238E27FC236}">
                <a16:creationId xmlns:a16="http://schemas.microsoft.com/office/drawing/2014/main" id="{3B44949D-4C41-402A-BE2B-E8F24FC55ACC}"/>
              </a:ext>
            </a:extLst>
          </p:cNvPr>
          <p:cNvSpPr/>
          <p:nvPr/>
        </p:nvSpPr>
        <p:spPr>
          <a:xfrm>
            <a:off x="1683151" y="3072985"/>
            <a:ext cx="901765" cy="534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100"/>
              <a:t>Compressor</a:t>
            </a:r>
          </a:p>
        </p:txBody>
      </p:sp>
      <p:cxnSp>
        <p:nvCxnSpPr>
          <p:cNvPr id="51" name="Straight Arrow Connector 50">
            <a:extLst>
              <a:ext uri="{FF2B5EF4-FFF2-40B4-BE49-F238E27FC236}">
                <a16:creationId xmlns:a16="http://schemas.microsoft.com/office/drawing/2014/main" id="{C703392F-76C2-44D2-A21C-45B16E61F36B}"/>
              </a:ext>
            </a:extLst>
          </p:cNvPr>
          <p:cNvCxnSpPr>
            <a:cxnSpLocks/>
          </p:cNvCxnSpPr>
          <p:nvPr/>
        </p:nvCxnSpPr>
        <p:spPr>
          <a:xfrm>
            <a:off x="2098026" y="4509772"/>
            <a:ext cx="10833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B87DB01-7F3C-474D-B0A6-9C956912E3AF}"/>
              </a:ext>
            </a:extLst>
          </p:cNvPr>
          <p:cNvSpPr txBox="1"/>
          <p:nvPr/>
        </p:nvSpPr>
        <p:spPr>
          <a:xfrm>
            <a:off x="2098211" y="4278396"/>
            <a:ext cx="1062256" cy="261610"/>
          </a:xfrm>
          <a:prstGeom prst="rect">
            <a:avLst/>
          </a:prstGeom>
          <a:noFill/>
        </p:spPr>
        <p:txBody>
          <a:bodyPr wrap="square" rtlCol="0">
            <a:spAutoFit/>
          </a:bodyPr>
          <a:lstStyle/>
          <a:p>
            <a:r>
              <a:rPr lang="nl-NL" sz="1100">
                <a:solidFill>
                  <a:schemeClr val="bg1"/>
                </a:solidFill>
              </a:rPr>
              <a:t>Stroomrichting</a:t>
            </a:r>
          </a:p>
        </p:txBody>
      </p:sp>
    </p:spTree>
    <p:extLst>
      <p:ext uri="{BB962C8B-B14F-4D97-AF65-F5344CB8AC3E}">
        <p14:creationId xmlns:p14="http://schemas.microsoft.com/office/powerpoint/2010/main" val="233928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47D3-E8D5-47E5-B85D-15AFE1931B87}"/>
              </a:ext>
            </a:extLst>
          </p:cNvPr>
          <p:cNvSpPr>
            <a:spLocks noGrp="1"/>
          </p:cNvSpPr>
          <p:nvPr>
            <p:ph type="title"/>
          </p:nvPr>
        </p:nvSpPr>
        <p:spPr/>
        <p:txBody>
          <a:bodyPr/>
          <a:lstStyle/>
          <a:p>
            <a:r>
              <a:rPr lang="nl-NL"/>
              <a:t>Achtergrond informatie</a:t>
            </a:r>
          </a:p>
        </p:txBody>
      </p:sp>
      <p:sp>
        <p:nvSpPr>
          <p:cNvPr id="5" name="TextBox 4">
            <a:extLst>
              <a:ext uri="{FF2B5EF4-FFF2-40B4-BE49-F238E27FC236}">
                <a16:creationId xmlns:a16="http://schemas.microsoft.com/office/drawing/2014/main" id="{0B411C2D-A6E8-4E83-9888-5DA09797F83E}"/>
              </a:ext>
            </a:extLst>
          </p:cNvPr>
          <p:cNvSpPr txBox="1"/>
          <p:nvPr/>
        </p:nvSpPr>
        <p:spPr>
          <a:xfrm>
            <a:off x="437955" y="1690688"/>
            <a:ext cx="4782313" cy="3970318"/>
          </a:xfrm>
          <a:prstGeom prst="rect">
            <a:avLst/>
          </a:prstGeom>
          <a:noFill/>
        </p:spPr>
        <p:txBody>
          <a:bodyPr wrap="square" rtlCol="0">
            <a:spAutoFit/>
          </a:bodyPr>
          <a:lstStyle/>
          <a:p>
            <a:r>
              <a:rPr lang="nl-NL" sz="900" b="1">
                <a:solidFill>
                  <a:schemeClr val="accent1">
                    <a:lumMod val="75000"/>
                  </a:schemeClr>
                </a:solidFill>
                <a:latin typeface="Arial" panose="020B0604020202020204" pitchFamily="34" charset="0"/>
              </a:rPr>
              <a:t>Fosforverwijdering door elektrocoagulatie</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Bij elektrocoagulatie wordt een elektrisch potentiaalverschil tussen twee aluminium (of ijzer) elektrodes aangebracht, waardoor aluminium-ionen in oplossing gaan. Deze ionen vormen een neerslag met het opgeloste fosfor. Door deze neerslag uit het water te verwijderen, verdwijnt het fosfor uit het water. Belangrijke voordelen van elektrocoagulatie zijn: geen chemicaliën, eenvoudige installatie en bediening. </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De elektrochemische reacties aan en van de elektrodes zijn als volgt:</a:t>
            </a:r>
          </a:p>
          <a:p>
            <a:r>
              <a:rPr lang="nl-NL" sz="900">
                <a:solidFill>
                  <a:schemeClr val="accent1">
                    <a:lumMod val="75000"/>
                  </a:schemeClr>
                </a:solidFill>
                <a:latin typeface="Arial" panose="020B0604020202020204" pitchFamily="34" charset="0"/>
              </a:rPr>
              <a:t>Anode: Al(s) = Al3+ (</a:t>
            </a:r>
            <a:r>
              <a:rPr lang="nl-NL" sz="900" err="1">
                <a:solidFill>
                  <a:schemeClr val="accent1">
                    <a:lumMod val="75000"/>
                  </a:schemeClr>
                </a:solidFill>
                <a:latin typeface="Arial" panose="020B0604020202020204" pitchFamily="34" charset="0"/>
              </a:rPr>
              <a:t>aq</a:t>
            </a:r>
            <a:r>
              <a:rPr lang="nl-NL" sz="900">
                <a:solidFill>
                  <a:schemeClr val="accent1">
                    <a:lumMod val="75000"/>
                  </a:schemeClr>
                </a:solidFill>
                <a:latin typeface="Arial" panose="020B0604020202020204" pitchFamily="34" charset="0"/>
              </a:rPr>
              <a:t>) + 3e- (hoofdreactie) 2H2O = O2(g) + 4H+ (</a:t>
            </a:r>
            <a:r>
              <a:rPr lang="nl-NL" sz="900" err="1">
                <a:solidFill>
                  <a:schemeClr val="accent1">
                    <a:lumMod val="75000"/>
                  </a:schemeClr>
                </a:solidFill>
                <a:latin typeface="Arial" panose="020B0604020202020204" pitchFamily="34" charset="0"/>
              </a:rPr>
              <a:t>aq</a:t>
            </a:r>
            <a:r>
              <a:rPr lang="nl-NL" sz="900">
                <a:solidFill>
                  <a:schemeClr val="accent1">
                    <a:lumMod val="75000"/>
                  </a:schemeClr>
                </a:solidFill>
                <a:latin typeface="Arial" panose="020B0604020202020204" pitchFamily="34" charset="0"/>
              </a:rPr>
              <a:t>) +4e- (nevenreactie) Kathode: 2H2O + 2e- = H2(g) + 2OH- </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Aluminiumionen zijn onoplosbaar bij neutrale pH en zullen precipiteren: </a:t>
            </a:r>
          </a:p>
          <a:p>
            <a:r>
              <a:rPr lang="nl-NL" sz="900">
                <a:solidFill>
                  <a:schemeClr val="accent1">
                    <a:lumMod val="75000"/>
                  </a:schemeClr>
                </a:solidFill>
                <a:latin typeface="Arial" panose="020B0604020202020204" pitchFamily="34" charset="0"/>
              </a:rPr>
              <a:t>Vloeistof: Al3+(</a:t>
            </a:r>
            <a:r>
              <a:rPr lang="nl-NL" sz="900" err="1">
                <a:solidFill>
                  <a:schemeClr val="accent1">
                    <a:lumMod val="75000"/>
                  </a:schemeClr>
                </a:solidFill>
                <a:latin typeface="Arial" panose="020B0604020202020204" pitchFamily="34" charset="0"/>
              </a:rPr>
              <a:t>aq</a:t>
            </a:r>
            <a:r>
              <a:rPr lang="nl-NL" sz="900">
                <a:solidFill>
                  <a:schemeClr val="accent1">
                    <a:lumMod val="75000"/>
                  </a:schemeClr>
                </a:solidFill>
                <a:latin typeface="Arial" panose="020B0604020202020204" pitchFamily="34" charset="0"/>
              </a:rPr>
              <a:t>) + 3H2O = Al(OH)3 (s) + 3H+ (</a:t>
            </a:r>
            <a:r>
              <a:rPr lang="nl-NL" sz="900" err="1">
                <a:solidFill>
                  <a:schemeClr val="accent1">
                    <a:lumMod val="75000"/>
                  </a:schemeClr>
                </a:solidFill>
                <a:latin typeface="Arial" panose="020B0604020202020204" pitchFamily="34" charset="0"/>
              </a:rPr>
              <a:t>aq</a:t>
            </a:r>
            <a:r>
              <a:rPr lang="nl-NL" sz="900">
                <a:solidFill>
                  <a:schemeClr val="accent1">
                    <a:lumMod val="75000"/>
                  </a:schemeClr>
                </a:solidFill>
                <a:latin typeface="Arial" panose="020B0604020202020204" pitchFamily="34" charset="0"/>
              </a:rPr>
              <a:t>) (precipitatie aluminiumhydroxide)</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Al3+(</a:t>
            </a:r>
            <a:r>
              <a:rPr lang="nl-NL" sz="900" err="1">
                <a:solidFill>
                  <a:schemeClr val="accent1">
                    <a:lumMod val="75000"/>
                  </a:schemeClr>
                </a:solidFill>
                <a:latin typeface="Arial" panose="020B0604020202020204" pitchFamily="34" charset="0"/>
              </a:rPr>
              <a:t>aq</a:t>
            </a:r>
            <a:r>
              <a:rPr lang="nl-NL" sz="900">
                <a:solidFill>
                  <a:schemeClr val="accent1">
                    <a:lumMod val="75000"/>
                  </a:schemeClr>
                </a:solidFill>
                <a:latin typeface="Arial" panose="020B0604020202020204" pitchFamily="34" charset="0"/>
              </a:rPr>
              <a:t>) + PO4 3-(</a:t>
            </a:r>
            <a:r>
              <a:rPr lang="nl-NL" sz="900" err="1">
                <a:solidFill>
                  <a:schemeClr val="accent1">
                    <a:lumMod val="75000"/>
                  </a:schemeClr>
                </a:solidFill>
                <a:latin typeface="Arial" panose="020B0604020202020204" pitchFamily="34" charset="0"/>
              </a:rPr>
              <a:t>aq</a:t>
            </a:r>
            <a:r>
              <a:rPr lang="nl-NL" sz="900">
                <a:solidFill>
                  <a:schemeClr val="accent1">
                    <a:lumMod val="75000"/>
                  </a:schemeClr>
                </a:solidFill>
                <a:latin typeface="Arial" panose="020B0604020202020204" pitchFamily="34" charset="0"/>
              </a:rPr>
              <a:t>) = AlPO4 (s) (precipitatie aluminiumfosfaat).</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De kathode en/of anode zullen mogelijk eens in de zoveel tijd vervangen moeten worden. Omdat dit uitneembare platen zijn, is dit eenvoudig te doen. </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Fe(0) oxideert tot opgelost Fe(II), dat vervolgens </a:t>
            </a:r>
            <a:r>
              <a:rPr lang="nl-NL" sz="900" err="1">
                <a:solidFill>
                  <a:schemeClr val="accent1">
                    <a:lumMod val="75000"/>
                  </a:schemeClr>
                </a:solidFill>
                <a:latin typeface="Arial" panose="020B0604020202020204" pitchFamily="34" charset="0"/>
              </a:rPr>
              <a:t>sedimenteert</a:t>
            </a:r>
            <a:r>
              <a:rPr lang="nl-NL" sz="900">
                <a:solidFill>
                  <a:schemeClr val="accent1">
                    <a:lumMod val="75000"/>
                  </a:schemeClr>
                </a:solidFill>
                <a:latin typeface="Arial" panose="020B0604020202020204" pitchFamily="34" charset="0"/>
              </a:rPr>
              <a:t> als ijzervlok. Bij elektrocoagulatie worden ijzeren platen onder spanning gezet, waardoor het ijzer oplost. De lading van de verontreiniging wordt geneutraliseerd door het opgeloste ijzer waardoor de deeltjes gaan klonteren en uiteindelijk bezinken. Hiermee kan het als vervanging dienen voor het doseren van vloeibare ijzer(III)chloride, dat veiligheidsrisico’s met zich meebrengt en een hoge CO2 voetafdruk heeft. De elektrocoagulatie-stap verwijdert onder andere CZV, bacteriën, metalen en nutriënten. Er moet worden getest hoe snel het ijzer oplost en dus hoe vaak zo’n plaat vervangen moet worden. </a:t>
            </a:r>
          </a:p>
        </p:txBody>
      </p:sp>
      <p:sp>
        <p:nvSpPr>
          <p:cNvPr id="12" name="TextBox 11">
            <a:extLst>
              <a:ext uri="{FF2B5EF4-FFF2-40B4-BE49-F238E27FC236}">
                <a16:creationId xmlns:a16="http://schemas.microsoft.com/office/drawing/2014/main" id="{7EE79F79-32B1-4BE9-A20D-388F06D7AC5F}"/>
              </a:ext>
            </a:extLst>
          </p:cNvPr>
          <p:cNvSpPr txBox="1"/>
          <p:nvPr/>
        </p:nvSpPr>
        <p:spPr>
          <a:xfrm>
            <a:off x="6096000" y="4489369"/>
            <a:ext cx="4782313" cy="369332"/>
          </a:xfrm>
          <a:prstGeom prst="rect">
            <a:avLst/>
          </a:prstGeom>
          <a:noFill/>
        </p:spPr>
        <p:txBody>
          <a:bodyPr wrap="square">
            <a:spAutoFit/>
          </a:bodyPr>
          <a:lstStyle/>
          <a:p>
            <a:r>
              <a:rPr lang="nl-NL" sz="900" i="1"/>
              <a:t>Figuur 1 schematische tekening elektrocoagulatie (bron: </a:t>
            </a:r>
            <a:r>
              <a:rPr lang="nl-NL" sz="900" i="1" err="1"/>
              <a:t>Hollas</a:t>
            </a:r>
            <a:r>
              <a:rPr lang="nl-NL" sz="900" i="1"/>
              <a:t> et al. 2021)</a:t>
            </a:r>
          </a:p>
          <a:p>
            <a:endParaRPr lang="nl-NL" sz="900" i="1">
              <a:solidFill>
                <a:schemeClr val="accent1">
                  <a:lumMod val="75000"/>
                </a:schemeClr>
              </a:solidFill>
              <a:latin typeface="Arial" panose="020B0604020202020204" pitchFamily="34" charset="0"/>
            </a:endParaRPr>
          </a:p>
        </p:txBody>
      </p:sp>
      <p:pic>
        <p:nvPicPr>
          <p:cNvPr id="1026" name="Picture 2" descr="Sustainability | Free Full-Text | Second-Generation Phosphorus: Recovery  from Wastes towards the Sustainability of Production Chains | HTML">
            <a:extLst>
              <a:ext uri="{FF2B5EF4-FFF2-40B4-BE49-F238E27FC236}">
                <a16:creationId xmlns:a16="http://schemas.microsoft.com/office/drawing/2014/main" id="{CA933B92-76F6-4719-A31C-D72505DCC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5164"/>
            <a:ext cx="3711998" cy="4057650"/>
          </a:xfrm>
          <a:prstGeom prst="rect">
            <a:avLst/>
          </a:prstGeom>
          <a:noFill/>
          <a:extLst>
            <a:ext uri="{909E8E84-426E-40DD-AFC4-6F175D3DCCD1}">
              <a14:hiddenFill xmlns:a14="http://schemas.microsoft.com/office/drawing/2010/main">
                <a:solidFill>
                  <a:srgbClr val="FFFFFF"/>
                </a:solidFill>
              </a14:hiddenFill>
            </a:ext>
          </a:extLst>
        </p:spPr>
      </p:pic>
      <p:sp>
        <p:nvSpPr>
          <p:cNvPr id="3" name="Plus Sign 2">
            <a:extLst>
              <a:ext uri="{FF2B5EF4-FFF2-40B4-BE49-F238E27FC236}">
                <a16:creationId xmlns:a16="http://schemas.microsoft.com/office/drawing/2014/main" id="{E0A7AE81-ACD4-4E15-A584-BF342EFFE01E}"/>
              </a:ext>
            </a:extLst>
          </p:cNvPr>
          <p:cNvSpPr/>
          <p:nvPr/>
        </p:nvSpPr>
        <p:spPr>
          <a:xfrm>
            <a:off x="8591550" y="981075"/>
            <a:ext cx="219075" cy="209550"/>
          </a:xfrm>
          <a:prstGeom prst="mathPlus">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inus Sign 3">
            <a:extLst>
              <a:ext uri="{FF2B5EF4-FFF2-40B4-BE49-F238E27FC236}">
                <a16:creationId xmlns:a16="http://schemas.microsoft.com/office/drawing/2014/main" id="{161F2EDF-DD10-49CE-B94E-D90E71B6EF37}"/>
              </a:ext>
            </a:extLst>
          </p:cNvPr>
          <p:cNvSpPr/>
          <p:nvPr/>
        </p:nvSpPr>
        <p:spPr>
          <a:xfrm>
            <a:off x="7000875" y="923925"/>
            <a:ext cx="238125" cy="333375"/>
          </a:xfrm>
          <a:prstGeom prst="mathMinus">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94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48D2-0CDD-4741-9B1C-8AD4C566472A}"/>
              </a:ext>
            </a:extLst>
          </p:cNvPr>
          <p:cNvSpPr>
            <a:spLocks noGrp="1"/>
          </p:cNvSpPr>
          <p:nvPr>
            <p:ph type="title"/>
          </p:nvPr>
        </p:nvSpPr>
        <p:spPr/>
        <p:txBody>
          <a:bodyPr/>
          <a:lstStyle/>
          <a:p>
            <a:r>
              <a:rPr lang="nl-NL"/>
              <a:t>Achtergrond informatie</a:t>
            </a:r>
          </a:p>
        </p:txBody>
      </p:sp>
      <p:sp>
        <p:nvSpPr>
          <p:cNvPr id="4" name="TextBox 3">
            <a:extLst>
              <a:ext uri="{FF2B5EF4-FFF2-40B4-BE49-F238E27FC236}">
                <a16:creationId xmlns:a16="http://schemas.microsoft.com/office/drawing/2014/main" id="{387C3A0D-3771-4BCE-B125-D13C8489604E}"/>
              </a:ext>
            </a:extLst>
          </p:cNvPr>
          <p:cNvSpPr txBox="1"/>
          <p:nvPr/>
        </p:nvSpPr>
        <p:spPr>
          <a:xfrm>
            <a:off x="437955" y="1562379"/>
            <a:ext cx="4782313" cy="2723823"/>
          </a:xfrm>
          <a:prstGeom prst="rect">
            <a:avLst/>
          </a:prstGeom>
          <a:noFill/>
        </p:spPr>
        <p:txBody>
          <a:bodyPr wrap="square" rtlCol="0">
            <a:spAutoFit/>
          </a:bodyPr>
          <a:lstStyle/>
          <a:p>
            <a:r>
              <a:rPr lang="nl-NL" sz="900" b="1">
                <a:solidFill>
                  <a:schemeClr val="accent1">
                    <a:lumMod val="75000"/>
                  </a:schemeClr>
                </a:solidFill>
                <a:latin typeface="Arial" panose="020B0604020202020204" pitchFamily="34" charset="0"/>
              </a:rPr>
              <a:t>Fosforverwijdering door oxidatie met ijzerslib</a:t>
            </a:r>
          </a:p>
          <a:p>
            <a:endParaRPr lang="nl-NL" sz="900" b="1">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Grondwater bevat vaak hoge ijzerconcentraties (&gt; 15 mg/l). Tijdens de drinkwaterbereiding maken sommige drinkwatermaatschappijen gebruik van een biologische </a:t>
            </a:r>
            <a:r>
              <a:rPr lang="nl-NL" sz="900" err="1">
                <a:solidFill>
                  <a:schemeClr val="accent1">
                    <a:lumMod val="75000"/>
                  </a:schemeClr>
                </a:solidFill>
                <a:latin typeface="Arial" panose="020B0604020202020204" pitchFamily="34" charset="0"/>
              </a:rPr>
              <a:t>adsorptieve</a:t>
            </a:r>
            <a:r>
              <a:rPr lang="nl-NL" sz="900">
                <a:solidFill>
                  <a:schemeClr val="accent1">
                    <a:lumMod val="75000"/>
                  </a:schemeClr>
                </a:solidFill>
                <a:latin typeface="Arial" panose="020B0604020202020204" pitchFamily="34" charset="0"/>
              </a:rPr>
              <a:t> </a:t>
            </a:r>
            <a:r>
              <a:rPr lang="nl-NL" sz="900" err="1">
                <a:solidFill>
                  <a:schemeClr val="accent1">
                    <a:lumMod val="75000"/>
                  </a:schemeClr>
                </a:solidFill>
                <a:latin typeface="Arial" panose="020B0604020202020204" pitchFamily="34" charset="0"/>
              </a:rPr>
              <a:t>ontijzering</a:t>
            </a:r>
            <a:r>
              <a:rPr lang="nl-NL" sz="900">
                <a:solidFill>
                  <a:schemeClr val="accent1">
                    <a:lumMod val="75000"/>
                  </a:schemeClr>
                </a:solidFill>
                <a:latin typeface="Arial" panose="020B0604020202020204" pitchFamily="34" charset="0"/>
              </a:rPr>
              <a:t>. IJzerslib komt vrij als een restproduct tijdens de </a:t>
            </a:r>
            <a:r>
              <a:rPr lang="nl-NL" sz="900" err="1">
                <a:solidFill>
                  <a:schemeClr val="accent1">
                    <a:lumMod val="75000"/>
                  </a:schemeClr>
                </a:solidFill>
                <a:latin typeface="Arial" panose="020B0604020202020204" pitchFamily="34" charset="0"/>
              </a:rPr>
              <a:t>ontijzering</a:t>
            </a:r>
            <a:r>
              <a:rPr lang="nl-NL" sz="900">
                <a:solidFill>
                  <a:schemeClr val="accent1">
                    <a:lumMod val="75000"/>
                  </a:schemeClr>
                </a:solidFill>
                <a:latin typeface="Arial" panose="020B0604020202020204" pitchFamily="34" charset="0"/>
              </a:rPr>
              <a:t> van anaeroob grondwater voor de productie van drinkwater. In Nederland wordt circa zestig procent van het drinkwater geproduceerd uit grondwater. Hierdoor ontstaat er een forse en doorlopende reststroom van ijzerslib.</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Naast biologisch gevormd slib is er ook sprake van adsorptie aan zandkorrels. Bij dit snelle zandfiltratieproces wordt ICS (= Iron </a:t>
            </a:r>
            <a:r>
              <a:rPr lang="nl-NL" sz="900" err="1">
                <a:solidFill>
                  <a:schemeClr val="accent1">
                    <a:lumMod val="75000"/>
                  </a:schemeClr>
                </a:solidFill>
                <a:latin typeface="Arial" panose="020B0604020202020204" pitchFamily="34" charset="0"/>
              </a:rPr>
              <a:t>Coated</a:t>
            </a:r>
            <a:r>
              <a:rPr lang="nl-NL" sz="900">
                <a:solidFill>
                  <a:schemeClr val="accent1">
                    <a:lumMod val="75000"/>
                  </a:schemeClr>
                </a:solidFill>
                <a:latin typeface="Arial" panose="020B0604020202020204" pitchFamily="34" charset="0"/>
              </a:rPr>
              <a:t> Sand) gevormd door de adsorptie van ijzer op de zandkernen. Door de afzetting van ijzer op het korreloppervlak groeit de ijzerkorrel gestaag en moet periodiek een deel van de korrels uit het zandbed verwijderd worden. Het is dit geadsorbeerde filtermateriaal (ICS) dat ingezet kan worden voor andere adsorptieprocessen, waaronder de verwijdering van fosfor (bron: waterportaal). Deze wijze van fosforverwijdering is op deze manier ook een circulaire oplossing en dus toekomstbestendig.</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 </a:t>
            </a:r>
          </a:p>
        </p:txBody>
      </p:sp>
      <p:pic>
        <p:nvPicPr>
          <p:cNvPr id="5" name="Picture 5" descr="ICS-korrels gebruikt als filtermateriaal voor fosfor">
            <a:extLst>
              <a:ext uri="{FF2B5EF4-FFF2-40B4-BE49-F238E27FC236}">
                <a16:creationId xmlns:a16="http://schemas.microsoft.com/office/drawing/2014/main" id="{C17CE0EC-6BE3-4899-96E0-A12C04D81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94" y="4077253"/>
            <a:ext cx="2214302" cy="17543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23F3E3-CC7B-444C-BC64-A02E5FB2AAAB}"/>
              </a:ext>
            </a:extLst>
          </p:cNvPr>
          <p:cNvSpPr txBox="1"/>
          <p:nvPr/>
        </p:nvSpPr>
        <p:spPr>
          <a:xfrm>
            <a:off x="484847" y="5886433"/>
            <a:ext cx="6094602" cy="230832"/>
          </a:xfrm>
          <a:prstGeom prst="rect">
            <a:avLst/>
          </a:prstGeom>
          <a:noFill/>
        </p:spPr>
        <p:txBody>
          <a:bodyPr wrap="square">
            <a:spAutoFit/>
          </a:bodyPr>
          <a:lstStyle/>
          <a:p>
            <a:r>
              <a:rPr lang="nl-NL" sz="900" i="1"/>
              <a:t>ICS-korrels gebruikt als filtermateriaal voor fosfor (bron: waterportaal)</a:t>
            </a:r>
          </a:p>
        </p:txBody>
      </p:sp>
      <p:pic>
        <p:nvPicPr>
          <p:cNvPr id="10" name="Picture 6" descr="Pellets van steekvast ijzerslib gebruikt als filtermateriaal voor fosfor">
            <a:extLst>
              <a:ext uri="{FF2B5EF4-FFF2-40B4-BE49-F238E27FC236}">
                <a16:creationId xmlns:a16="http://schemas.microsoft.com/office/drawing/2014/main" id="{EA8BEB08-AF07-4B5F-900A-147B299F8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620" y="1562379"/>
            <a:ext cx="2687155" cy="20928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D02FA75-1EA9-45DA-81CC-B4B6B2A3557C}"/>
              </a:ext>
            </a:extLst>
          </p:cNvPr>
          <p:cNvSpPr txBox="1"/>
          <p:nvPr/>
        </p:nvSpPr>
        <p:spPr>
          <a:xfrm>
            <a:off x="6184783" y="3698671"/>
            <a:ext cx="6094602"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1" u="none" strike="noStrike" cap="none" normalizeH="0" baseline="0">
                <a:ln>
                  <a:noFill/>
                </a:ln>
                <a:effectLst/>
                <a:ea typeface="Times New Roman" panose="02020603050405020304" pitchFamily="18" charset="0"/>
                <a:cs typeface="Arial" panose="020B0604020202020204" pitchFamily="34" charset="0"/>
              </a:rPr>
              <a:t>Pellets van </a:t>
            </a:r>
            <a:r>
              <a:rPr kumimoji="0" lang="nl-NL" altLang="nl-NL" sz="900" b="0" i="1" u="none" strike="noStrike" cap="none" normalizeH="0" baseline="0" err="1">
                <a:ln>
                  <a:noFill/>
                </a:ln>
                <a:effectLst/>
                <a:ea typeface="Times New Roman" panose="02020603050405020304" pitchFamily="18" charset="0"/>
                <a:cs typeface="Arial" panose="020B0604020202020204" pitchFamily="34" charset="0"/>
              </a:rPr>
              <a:t>steekvast</a:t>
            </a:r>
            <a:r>
              <a:rPr kumimoji="0" lang="nl-NL" altLang="nl-NL" sz="900" b="0" i="1" u="none" strike="noStrike" cap="none" normalizeH="0" baseline="0">
                <a:ln>
                  <a:noFill/>
                </a:ln>
                <a:effectLst/>
                <a:ea typeface="Times New Roman" panose="02020603050405020304" pitchFamily="18" charset="0"/>
                <a:cs typeface="Arial" panose="020B0604020202020204" pitchFamily="34" charset="0"/>
              </a:rPr>
              <a:t> ijzerslib gebruikt als filtermateriaal voor fosfor (bron: waterportaal)</a:t>
            </a:r>
            <a:endParaRPr kumimoji="0" lang="nl-NL" altLang="nl-NL" sz="2000" b="0" i="0" u="none" strike="noStrike" cap="none" normalizeH="0" baseline="0">
              <a:ln>
                <a:noFill/>
              </a:ln>
              <a:effectLst/>
            </a:endParaRPr>
          </a:p>
        </p:txBody>
      </p:sp>
      <p:sp>
        <p:nvSpPr>
          <p:cNvPr id="13" name="TextBox 12">
            <a:extLst>
              <a:ext uri="{FF2B5EF4-FFF2-40B4-BE49-F238E27FC236}">
                <a16:creationId xmlns:a16="http://schemas.microsoft.com/office/drawing/2014/main" id="{24C1D1A9-8788-4761-B5D3-E4834E3FB05D}"/>
              </a:ext>
            </a:extLst>
          </p:cNvPr>
          <p:cNvSpPr txBox="1"/>
          <p:nvPr/>
        </p:nvSpPr>
        <p:spPr>
          <a:xfrm>
            <a:off x="6184783" y="4030805"/>
            <a:ext cx="4782313" cy="1892826"/>
          </a:xfrm>
          <a:prstGeom prst="rect">
            <a:avLst/>
          </a:prstGeom>
          <a:noFill/>
        </p:spPr>
        <p:txBody>
          <a:bodyPr wrap="square">
            <a:spAutoFit/>
          </a:bodyPr>
          <a:lstStyle/>
          <a:p>
            <a:r>
              <a:rPr lang="nl-NL" sz="900">
                <a:solidFill>
                  <a:schemeClr val="accent1">
                    <a:lumMod val="75000"/>
                  </a:schemeClr>
                </a:solidFill>
                <a:latin typeface="Arial" panose="020B0604020202020204" pitchFamily="34" charset="0"/>
              </a:rPr>
              <a:t>Uit onderzoek blijkt dat het ijzerslib dat bij de productie van drinkwater vrijkomt, geschikt kan zijn als grondstof voor een granulair adsorbens om fosfor te binden. Voor de productie van stabiele pellets van het adsorbens is het nodig om een bindmiddel te gebruiken en het slib te drogen, te malen en te zeven. </a:t>
            </a:r>
            <a:r>
              <a:rPr lang="nl-NL" sz="900" err="1">
                <a:solidFill>
                  <a:schemeClr val="accent1">
                    <a:lumMod val="75000"/>
                  </a:schemeClr>
                </a:solidFill>
                <a:latin typeface="Arial" panose="020B0604020202020204" pitchFamily="34" charset="0"/>
              </a:rPr>
              <a:t>Carboxymethylcellulose</a:t>
            </a:r>
            <a:r>
              <a:rPr lang="nl-NL" sz="900">
                <a:solidFill>
                  <a:schemeClr val="accent1">
                    <a:lumMod val="75000"/>
                  </a:schemeClr>
                </a:solidFill>
                <a:latin typeface="Arial" panose="020B0604020202020204" pitchFamily="34" charset="0"/>
              </a:rPr>
              <a:t> (CMC) blijkt hiervoor een zeer geschikt bindmiddel te zijn. Het is van belang dat het materiaal niet bij te hoge temperaturen wordt gedroogd, omdat het dan kristalliseert en de adsorptiecapaciteit afneemt. Dit kan ook gebeuren als het materiaal veroudert. We adviseren daarom om het specifieke oppervlak van het materiaal te meten om te kunnen beoordelen of het geschikt is als adsorbens voor fosfor.</a:t>
            </a:r>
          </a:p>
          <a:p>
            <a:endParaRPr lang="nl-NL" sz="900">
              <a:solidFill>
                <a:schemeClr val="accent1">
                  <a:lumMod val="75000"/>
                </a:schemeClr>
              </a:solidFill>
              <a:latin typeface="Arial" panose="020B0604020202020204" pitchFamily="34" charset="0"/>
            </a:endParaRPr>
          </a:p>
          <a:p>
            <a:r>
              <a:rPr lang="nl-NL" sz="900">
                <a:solidFill>
                  <a:schemeClr val="accent1">
                    <a:lumMod val="75000"/>
                  </a:schemeClr>
                </a:solidFill>
                <a:latin typeface="Arial" panose="020B0604020202020204" pitchFamily="34" charset="0"/>
              </a:rPr>
              <a:t>De gevormde pellets zijn sterk genoeg om als kolommateriaal voor de adsorptie van fosfor te functioneren en vertonen zowel een goede adsorptiecapaciteit als een snelle adsorptiekinetiek (bron: H2Onetwerk).</a:t>
            </a:r>
          </a:p>
        </p:txBody>
      </p:sp>
    </p:spTree>
    <p:extLst>
      <p:ext uri="{BB962C8B-B14F-4D97-AF65-F5344CB8AC3E}">
        <p14:creationId xmlns:p14="http://schemas.microsoft.com/office/powerpoint/2010/main" val="278226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Contactgegevens</a:t>
            </a:r>
          </a:p>
        </p:txBody>
      </p:sp>
      <p:sp>
        <p:nvSpPr>
          <p:cNvPr id="3" name="Tijdelijke aanduiding voor inhoud 2"/>
          <p:cNvSpPr>
            <a:spLocks noGrp="1"/>
          </p:cNvSpPr>
          <p:nvPr>
            <p:ph sz="quarter" idx="14"/>
          </p:nvPr>
        </p:nvSpPr>
        <p:spPr>
          <a:xfrm>
            <a:off x="3933717" y="4625311"/>
            <a:ext cx="2219947" cy="509841"/>
          </a:xfrm>
        </p:spPr>
        <p:txBody>
          <a:bodyPr>
            <a:normAutofit fontScale="92500" lnSpcReduction="10000"/>
          </a:bodyPr>
          <a:lstStyle/>
          <a:p>
            <a:r>
              <a:rPr lang="nl-NL"/>
              <a:t>06 2919 2363</a:t>
            </a:r>
          </a:p>
          <a:p>
            <a:r>
              <a:rPr lang="nl-NL"/>
              <a:t>06 4615 9019</a:t>
            </a:r>
          </a:p>
        </p:txBody>
      </p:sp>
      <p:sp>
        <p:nvSpPr>
          <p:cNvPr id="4" name="Tijdelijke aanduiding voor inhoud 3"/>
          <p:cNvSpPr>
            <a:spLocks noGrp="1"/>
          </p:cNvSpPr>
          <p:nvPr>
            <p:ph sz="quarter" idx="15"/>
          </p:nvPr>
        </p:nvSpPr>
        <p:spPr>
          <a:xfrm>
            <a:off x="1198043" y="4629228"/>
            <a:ext cx="2374497" cy="509841"/>
          </a:xfrm>
        </p:spPr>
        <p:txBody>
          <a:bodyPr>
            <a:normAutofit fontScale="92500" lnSpcReduction="10000"/>
          </a:bodyPr>
          <a:lstStyle/>
          <a:p>
            <a:r>
              <a:rPr lang="nl-NL"/>
              <a:t>Barry Meddeler</a:t>
            </a:r>
          </a:p>
          <a:p>
            <a:r>
              <a:rPr lang="nl-NL"/>
              <a:t>Mirit Hoek	</a:t>
            </a:r>
          </a:p>
        </p:txBody>
      </p:sp>
      <p:sp>
        <p:nvSpPr>
          <p:cNvPr id="5" name="Tijdelijke aanduiding voor inhoud 4"/>
          <p:cNvSpPr>
            <a:spLocks noGrp="1"/>
          </p:cNvSpPr>
          <p:nvPr>
            <p:ph sz="quarter" idx="16"/>
          </p:nvPr>
        </p:nvSpPr>
        <p:spPr>
          <a:xfrm>
            <a:off x="6583717" y="4625311"/>
            <a:ext cx="2445881" cy="509841"/>
          </a:xfrm>
        </p:spPr>
        <p:txBody>
          <a:bodyPr>
            <a:normAutofit fontScale="92500" lnSpcReduction="10000"/>
          </a:bodyPr>
          <a:lstStyle/>
          <a:p>
            <a:r>
              <a:rPr lang="nl-NL">
                <a:hlinkClick r:id="rId2"/>
              </a:rPr>
              <a:t>barry.meddeler@syntraal.nl</a:t>
            </a:r>
            <a:endParaRPr lang="nl-NL"/>
          </a:p>
          <a:p>
            <a:r>
              <a:rPr lang="nl-NL">
                <a:hlinkClick r:id="rId3"/>
              </a:rPr>
              <a:t>mirit.hoek@tauw.com</a:t>
            </a:r>
            <a:endParaRPr lang="nl-NL"/>
          </a:p>
          <a:p>
            <a:endParaRPr lang="nl-NL"/>
          </a:p>
        </p:txBody>
      </p:sp>
      <p:sp>
        <p:nvSpPr>
          <p:cNvPr id="6" name="Tijdelijke aanduiding voor inhoud 5"/>
          <p:cNvSpPr>
            <a:spLocks noGrp="1"/>
          </p:cNvSpPr>
          <p:nvPr>
            <p:ph sz="quarter" idx="17"/>
          </p:nvPr>
        </p:nvSpPr>
        <p:spPr>
          <a:xfrm>
            <a:off x="9336344" y="4614875"/>
            <a:ext cx="2017455" cy="509840"/>
          </a:xfrm>
        </p:spPr>
        <p:txBody>
          <a:bodyPr>
            <a:normAutofit fontScale="92500" lnSpcReduction="10000"/>
          </a:bodyPr>
          <a:lstStyle/>
          <a:p>
            <a:r>
              <a:rPr lang="nl-NL">
                <a:hlinkClick r:id="rId4"/>
              </a:rPr>
              <a:t>www.syntraal.nl</a:t>
            </a:r>
            <a:endParaRPr lang="nl-NL"/>
          </a:p>
          <a:p>
            <a:r>
              <a:rPr lang="nl-NL">
                <a:hlinkClick r:id="rId5"/>
              </a:rPr>
              <a:t>www.tauw.nl</a:t>
            </a:r>
            <a:endParaRPr lang="nl-NL"/>
          </a:p>
          <a:p>
            <a:endParaRPr lang="nl-NL"/>
          </a:p>
        </p:txBody>
      </p:sp>
      <p:pic>
        <p:nvPicPr>
          <p:cNvPr id="7" name="Picture 6">
            <a:extLst>
              <a:ext uri="{FF2B5EF4-FFF2-40B4-BE49-F238E27FC236}">
                <a16:creationId xmlns:a16="http://schemas.microsoft.com/office/drawing/2014/main" id="{927E9664-8147-4B89-BEB3-71510805A957}"/>
              </a:ext>
            </a:extLst>
          </p:cNvPr>
          <p:cNvPicPr>
            <a:picLocks noChangeAspect="1"/>
          </p:cNvPicPr>
          <p:nvPr/>
        </p:nvPicPr>
        <p:blipFill>
          <a:blip r:embed="rId6"/>
          <a:stretch>
            <a:fillRect/>
          </a:stretch>
        </p:blipFill>
        <p:spPr>
          <a:xfrm>
            <a:off x="4731738" y="492443"/>
            <a:ext cx="3040662" cy="746711"/>
          </a:xfrm>
          <a:prstGeom prst="rect">
            <a:avLst/>
          </a:prstGeom>
        </p:spPr>
      </p:pic>
      <p:pic>
        <p:nvPicPr>
          <p:cNvPr id="8" name="Picture 7">
            <a:extLst>
              <a:ext uri="{FF2B5EF4-FFF2-40B4-BE49-F238E27FC236}">
                <a16:creationId xmlns:a16="http://schemas.microsoft.com/office/drawing/2014/main" id="{3A45596D-7794-4706-8220-6CE9D4A59EC9}"/>
              </a:ext>
            </a:extLst>
          </p:cNvPr>
          <p:cNvPicPr>
            <a:picLocks noChangeAspect="1"/>
          </p:cNvPicPr>
          <p:nvPr/>
        </p:nvPicPr>
        <p:blipFill>
          <a:blip r:embed="rId6"/>
          <a:stretch>
            <a:fillRect/>
          </a:stretch>
        </p:blipFill>
        <p:spPr>
          <a:xfrm>
            <a:off x="1057835" y="6325641"/>
            <a:ext cx="1563445" cy="383943"/>
          </a:xfrm>
          <a:prstGeom prst="rect">
            <a:avLst/>
          </a:prstGeom>
        </p:spPr>
      </p:pic>
    </p:spTree>
    <p:extLst>
      <p:ext uri="{BB962C8B-B14F-4D97-AF65-F5344CB8AC3E}">
        <p14:creationId xmlns:p14="http://schemas.microsoft.com/office/powerpoint/2010/main" val="54625422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ntraal.potx" id="{D0DC9B66-4862-4DEC-A85D-64416A66433A}" vid="{F46856F7-786C-4B0A-8ED8-A40F5C9AA9F7}"/>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ntraal.potx" id="{D0DC9B66-4862-4DEC-A85D-64416A66433A}" vid="{2F72A57B-02ED-49A7-B53E-B349A931507C}"/>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Tauw</Template>
  <Application>Microsoft Office PowerPoint</Application>
  <PresentationFormat>Widescreen</PresentationFormat>
  <Slides>5</Slides>
  <Notes>0</Notes>
  <HiddenSlides>0</HiddenSlide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Aangepast ontwerp</vt:lpstr>
      <vt:lpstr>1_Aangepast ontwerp</vt:lpstr>
      <vt:lpstr> NutriTherm </vt:lpstr>
      <vt:lpstr>PowerPoint Presentation</vt:lpstr>
      <vt:lpstr>Achtergrond informatie</vt:lpstr>
      <vt:lpstr>Achtergrond informatie</vt:lpstr>
      <vt:lpstr>Contactgegevens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Meddeler</dc:creator>
  <cp:revision>1</cp:revision>
  <dcterms:created xsi:type="dcterms:W3CDTF">2021-05-27T12:10:02Z</dcterms:created>
  <dcterms:modified xsi:type="dcterms:W3CDTF">2021-06-16T11:46:03Z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Dialog">
    <vt:lpwstr>-1</vt:lpwstr>
  </property>
</Properties>
</file>