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336F73-079D-4B59-876F-1D12E5879378}" v="36" dt="2021-06-18T11:43:28.0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Hageman" userId="111a814b-2112-43b2-9a37-cbaeaf4141cc" providerId="ADAL" clId="{2D336F73-079D-4B59-876F-1D12E5879378}"/>
    <pc:docChg chg="custSel addSld modSld">
      <pc:chgData name="Simon Hageman" userId="111a814b-2112-43b2-9a37-cbaeaf4141cc" providerId="ADAL" clId="{2D336F73-079D-4B59-876F-1D12E5879378}" dt="2021-06-18T11:43:49.320" v="431" actId="1076"/>
      <pc:docMkLst>
        <pc:docMk/>
      </pc:docMkLst>
      <pc:sldChg chg="addSp delSp modSp mod">
        <pc:chgData name="Simon Hageman" userId="111a814b-2112-43b2-9a37-cbaeaf4141cc" providerId="ADAL" clId="{2D336F73-079D-4B59-876F-1D12E5879378}" dt="2021-06-18T11:03:34.568" v="391" actId="21"/>
        <pc:sldMkLst>
          <pc:docMk/>
          <pc:sldMk cId="3673310925" sldId="276"/>
        </pc:sldMkLst>
        <pc:spChg chg="add mod">
          <ac:chgData name="Simon Hageman" userId="111a814b-2112-43b2-9a37-cbaeaf4141cc" providerId="ADAL" clId="{2D336F73-079D-4B59-876F-1D12E5879378}" dt="2021-06-07T05:20:03.482" v="15" actId="1076"/>
          <ac:spMkLst>
            <pc:docMk/>
            <pc:sldMk cId="3673310925" sldId="276"/>
            <ac:spMk id="3" creationId="{45EDC00F-4568-45CE-B93B-3B13841AB8BA}"/>
          </ac:spMkLst>
        </pc:spChg>
        <pc:spChg chg="add mod">
          <ac:chgData name="Simon Hageman" userId="111a814b-2112-43b2-9a37-cbaeaf4141cc" providerId="ADAL" clId="{2D336F73-079D-4B59-876F-1D12E5879378}" dt="2021-06-09T14:28:33.514" v="353" actId="207"/>
          <ac:spMkLst>
            <pc:docMk/>
            <pc:sldMk cId="3673310925" sldId="276"/>
            <ac:spMk id="13" creationId="{C9FFA23E-858C-4E2D-9AF9-2553B551693C}"/>
          </ac:spMkLst>
        </pc:spChg>
        <pc:spChg chg="add mod">
          <ac:chgData name="Simon Hageman" userId="111a814b-2112-43b2-9a37-cbaeaf4141cc" providerId="ADAL" clId="{2D336F73-079D-4B59-876F-1D12E5879378}" dt="2021-06-09T14:29:52.115" v="381" actId="14100"/>
          <ac:spMkLst>
            <pc:docMk/>
            <pc:sldMk cId="3673310925" sldId="276"/>
            <ac:spMk id="16" creationId="{AEE58509-EAD7-4AAE-B707-F73ED32C10EC}"/>
          </ac:spMkLst>
        </pc:spChg>
        <pc:spChg chg="add mod">
          <ac:chgData name="Simon Hageman" userId="111a814b-2112-43b2-9a37-cbaeaf4141cc" providerId="ADAL" clId="{2D336F73-079D-4B59-876F-1D12E5879378}" dt="2021-06-07T05:22:02.093" v="23" actId="20577"/>
          <ac:spMkLst>
            <pc:docMk/>
            <pc:sldMk cId="3673310925" sldId="276"/>
            <ac:spMk id="49" creationId="{8CF2081A-8181-456A-ABC4-80F3B4A84AF9}"/>
          </ac:spMkLst>
        </pc:spChg>
        <pc:spChg chg="add mod">
          <ac:chgData name="Simon Hageman" userId="111a814b-2112-43b2-9a37-cbaeaf4141cc" providerId="ADAL" clId="{2D336F73-079D-4B59-876F-1D12E5879378}" dt="2021-06-07T05:22:22.919" v="25" actId="1076"/>
          <ac:spMkLst>
            <pc:docMk/>
            <pc:sldMk cId="3673310925" sldId="276"/>
            <ac:spMk id="51" creationId="{415DEBF3-7420-4C2C-BA98-7B8C1B812937}"/>
          </ac:spMkLst>
        </pc:spChg>
        <pc:spChg chg="add del mod">
          <ac:chgData name="Simon Hageman" userId="111a814b-2112-43b2-9a37-cbaeaf4141cc" providerId="ADAL" clId="{2D336F73-079D-4B59-876F-1D12E5879378}" dt="2021-06-18T11:03:34.568" v="391" actId="21"/>
          <ac:spMkLst>
            <pc:docMk/>
            <pc:sldMk cId="3673310925" sldId="276"/>
            <ac:spMk id="53" creationId="{B5D0FCD1-978C-4FE4-8429-C8F378DDAED8}"/>
          </ac:spMkLst>
        </pc:spChg>
        <pc:spChg chg="mod">
          <ac:chgData name="Simon Hageman" userId="111a814b-2112-43b2-9a37-cbaeaf4141cc" providerId="ADAL" clId="{2D336F73-079D-4B59-876F-1D12E5879378}" dt="2021-06-07T05:21:41.052" v="20" actId="20577"/>
          <ac:spMkLst>
            <pc:docMk/>
            <pc:sldMk cId="3673310925" sldId="276"/>
            <ac:spMk id="76" creationId="{258C5FC0-A859-4AB9-9BF8-088B395E5D82}"/>
          </ac:spMkLst>
        </pc:spChg>
        <pc:cxnChg chg="add mod">
          <ac:chgData name="Simon Hageman" userId="111a814b-2112-43b2-9a37-cbaeaf4141cc" providerId="ADAL" clId="{2D336F73-079D-4B59-876F-1D12E5879378}" dt="2021-06-07T05:21:35.575" v="19" actId="14100"/>
          <ac:cxnSpMkLst>
            <pc:docMk/>
            <pc:sldMk cId="3673310925" sldId="276"/>
            <ac:cxnSpMk id="45" creationId="{CE2FF258-3184-4D81-8B82-2C448991C735}"/>
          </ac:cxnSpMkLst>
        </pc:cxnChg>
        <pc:cxnChg chg="add mod">
          <ac:chgData name="Simon Hageman" userId="111a814b-2112-43b2-9a37-cbaeaf4141cc" providerId="ADAL" clId="{2D336F73-079D-4B59-876F-1D12E5879378}" dt="2021-06-09T14:29:32.544" v="360" actId="692"/>
          <ac:cxnSpMkLst>
            <pc:docMk/>
            <pc:sldMk cId="3673310925" sldId="276"/>
            <ac:cxnSpMk id="52" creationId="{10E80126-F748-400E-BCF9-A55FADC070F1}"/>
          </ac:cxnSpMkLst>
        </pc:cxnChg>
      </pc:sldChg>
      <pc:sldChg chg="addSp delSp modSp new mod">
        <pc:chgData name="Simon Hageman" userId="111a814b-2112-43b2-9a37-cbaeaf4141cc" providerId="ADAL" clId="{2D336F73-079D-4B59-876F-1D12E5879378}" dt="2021-06-18T11:43:49.320" v="431" actId="1076"/>
        <pc:sldMkLst>
          <pc:docMk/>
          <pc:sldMk cId="1146709037" sldId="277"/>
        </pc:sldMkLst>
        <pc:spChg chg="mod">
          <ac:chgData name="Simon Hageman" userId="111a814b-2112-43b2-9a37-cbaeaf4141cc" providerId="ADAL" clId="{2D336F73-079D-4B59-876F-1D12E5879378}" dt="2021-06-07T05:49:10.038" v="68" actId="20577"/>
          <ac:spMkLst>
            <pc:docMk/>
            <pc:sldMk cId="1146709037" sldId="277"/>
            <ac:spMk id="2" creationId="{37818E47-95DC-4B7F-9F9E-590868C3B99A}"/>
          </ac:spMkLst>
        </pc:spChg>
        <pc:spChg chg="add mod">
          <ac:chgData name="Simon Hageman" userId="111a814b-2112-43b2-9a37-cbaeaf4141cc" providerId="ADAL" clId="{2D336F73-079D-4B59-876F-1D12E5879378}" dt="2021-06-09T15:09:53.406" v="388" actId="20577"/>
          <ac:spMkLst>
            <pc:docMk/>
            <pc:sldMk cId="1146709037" sldId="277"/>
            <ac:spMk id="3" creationId="{53707B4D-589C-422B-94C8-0CE9BCFA5ED4}"/>
          </ac:spMkLst>
        </pc:spChg>
        <pc:spChg chg="del">
          <ac:chgData name="Simon Hageman" userId="111a814b-2112-43b2-9a37-cbaeaf4141cc" providerId="ADAL" clId="{2D336F73-079D-4B59-876F-1D12E5879378}" dt="2021-06-07T05:49:45.619" v="70" actId="21"/>
          <ac:spMkLst>
            <pc:docMk/>
            <pc:sldMk cId="1146709037" sldId="277"/>
            <ac:spMk id="3" creationId="{B5EAC9C7-98EE-415A-A42F-184C3A82B803}"/>
          </ac:spMkLst>
        </pc:spChg>
        <pc:spChg chg="add del">
          <ac:chgData name="Simon Hageman" userId="111a814b-2112-43b2-9a37-cbaeaf4141cc" providerId="ADAL" clId="{2D336F73-079D-4B59-876F-1D12E5879378}" dt="2021-06-07T05:49:58.016" v="71" actId="21"/>
          <ac:spMkLst>
            <pc:docMk/>
            <pc:sldMk cId="1146709037" sldId="277"/>
            <ac:spMk id="4" creationId="{6C548746-9BD2-46E9-AD7A-B01F9BC645D4}"/>
          </ac:spMkLst>
        </pc:spChg>
        <pc:spChg chg="add mod">
          <ac:chgData name="Simon Hageman" userId="111a814b-2112-43b2-9a37-cbaeaf4141cc" providerId="ADAL" clId="{2D336F73-079D-4B59-876F-1D12E5879378}" dt="2021-06-18T11:42:22.622" v="408" actId="1076"/>
          <ac:spMkLst>
            <pc:docMk/>
            <pc:sldMk cId="1146709037" sldId="277"/>
            <ac:spMk id="4" creationId="{C268763C-19DE-485B-A492-1F19DF852C32}"/>
          </ac:spMkLst>
        </pc:spChg>
        <pc:spChg chg="add mod">
          <ac:chgData name="Simon Hageman" userId="111a814b-2112-43b2-9a37-cbaeaf4141cc" providerId="ADAL" clId="{2D336F73-079D-4B59-876F-1D12E5879378}" dt="2021-06-07T05:51:20.944" v="133" actId="20577"/>
          <ac:spMkLst>
            <pc:docMk/>
            <pc:sldMk cId="1146709037" sldId="277"/>
            <ac:spMk id="5" creationId="{3B1166B3-BBCB-43F7-9C25-6CDD2DD34F15}"/>
          </ac:spMkLst>
        </pc:spChg>
        <pc:spChg chg="add mod">
          <ac:chgData name="Simon Hageman" userId="111a814b-2112-43b2-9a37-cbaeaf4141cc" providerId="ADAL" clId="{2D336F73-079D-4B59-876F-1D12E5879378}" dt="2021-06-07T05:53:59.490" v="189" actId="20577"/>
          <ac:spMkLst>
            <pc:docMk/>
            <pc:sldMk cId="1146709037" sldId="277"/>
            <ac:spMk id="6" creationId="{267CF88B-5E59-47EA-85C0-6EC110B2E432}"/>
          </ac:spMkLst>
        </pc:spChg>
        <pc:spChg chg="add mod">
          <ac:chgData name="Simon Hageman" userId="111a814b-2112-43b2-9a37-cbaeaf4141cc" providerId="ADAL" clId="{2D336F73-079D-4B59-876F-1D12E5879378}" dt="2021-06-07T05:53:53.815" v="187" actId="20577"/>
          <ac:spMkLst>
            <pc:docMk/>
            <pc:sldMk cId="1146709037" sldId="277"/>
            <ac:spMk id="7" creationId="{16D4719D-65CA-4A17-A822-7C93FECAA446}"/>
          </ac:spMkLst>
        </pc:spChg>
        <pc:spChg chg="add mod">
          <ac:chgData name="Simon Hageman" userId="111a814b-2112-43b2-9a37-cbaeaf4141cc" providerId="ADAL" clId="{2D336F73-079D-4B59-876F-1D12E5879378}" dt="2021-06-07T05:53:36.995" v="179" actId="20577"/>
          <ac:spMkLst>
            <pc:docMk/>
            <pc:sldMk cId="1146709037" sldId="277"/>
            <ac:spMk id="8" creationId="{E8575ED1-E0AD-4C4E-804D-F2B68BB02EAB}"/>
          </ac:spMkLst>
        </pc:spChg>
        <pc:spChg chg="add mod">
          <ac:chgData name="Simon Hageman" userId="111a814b-2112-43b2-9a37-cbaeaf4141cc" providerId="ADAL" clId="{2D336F73-079D-4B59-876F-1D12E5879378}" dt="2021-06-18T11:42:25.617" v="409" actId="1076"/>
          <ac:spMkLst>
            <pc:docMk/>
            <pc:sldMk cId="1146709037" sldId="277"/>
            <ac:spMk id="19" creationId="{0C0A3A7B-A60F-457B-B32B-0F9AD5DE84AD}"/>
          </ac:spMkLst>
        </pc:spChg>
        <pc:spChg chg="add mod">
          <ac:chgData name="Simon Hageman" userId="111a814b-2112-43b2-9a37-cbaeaf4141cc" providerId="ADAL" clId="{2D336F73-079D-4B59-876F-1D12E5879378}" dt="2021-06-18T11:42:28.414" v="410" actId="1076"/>
          <ac:spMkLst>
            <pc:docMk/>
            <pc:sldMk cId="1146709037" sldId="277"/>
            <ac:spMk id="21" creationId="{4E298180-6184-4AB3-86ED-2797B4BEF25D}"/>
          </ac:spMkLst>
        </pc:spChg>
        <pc:spChg chg="add mod">
          <ac:chgData name="Simon Hageman" userId="111a814b-2112-43b2-9a37-cbaeaf4141cc" providerId="ADAL" clId="{2D336F73-079D-4B59-876F-1D12E5879378}" dt="2021-06-07T10:36:57.412" v="288" actId="1076"/>
          <ac:spMkLst>
            <pc:docMk/>
            <pc:sldMk cId="1146709037" sldId="277"/>
            <ac:spMk id="23" creationId="{FF98D373-F61D-4283-8278-7836B168663A}"/>
          </ac:spMkLst>
        </pc:spChg>
        <pc:spChg chg="add mod">
          <ac:chgData name="Simon Hageman" userId="111a814b-2112-43b2-9a37-cbaeaf4141cc" providerId="ADAL" clId="{2D336F73-079D-4B59-876F-1D12E5879378}" dt="2021-06-07T10:37:02.813" v="290" actId="1076"/>
          <ac:spMkLst>
            <pc:docMk/>
            <pc:sldMk cId="1146709037" sldId="277"/>
            <ac:spMk id="24" creationId="{3EAB45D9-6A60-4A91-90C7-D5AD7298D9CE}"/>
          </ac:spMkLst>
        </pc:spChg>
        <pc:spChg chg="add mod">
          <ac:chgData name="Simon Hageman" userId="111a814b-2112-43b2-9a37-cbaeaf4141cc" providerId="ADAL" clId="{2D336F73-079D-4B59-876F-1D12E5879378}" dt="2021-06-18T11:42:30.881" v="411" actId="1076"/>
          <ac:spMkLst>
            <pc:docMk/>
            <pc:sldMk cId="1146709037" sldId="277"/>
            <ac:spMk id="25" creationId="{EB88905E-9FB1-4D7E-9188-48037D904F51}"/>
          </ac:spMkLst>
        </pc:spChg>
        <pc:spChg chg="add mod">
          <ac:chgData name="Simon Hageman" userId="111a814b-2112-43b2-9a37-cbaeaf4141cc" providerId="ADAL" clId="{2D336F73-079D-4B59-876F-1D12E5879378}" dt="2021-06-18T11:42:33.497" v="412" actId="1076"/>
          <ac:spMkLst>
            <pc:docMk/>
            <pc:sldMk cId="1146709037" sldId="277"/>
            <ac:spMk id="26" creationId="{ED3DACA5-4ACC-4031-BBC6-ECBD58AF682E}"/>
          </ac:spMkLst>
        </pc:spChg>
        <pc:spChg chg="add mod">
          <ac:chgData name="Simon Hageman" userId="111a814b-2112-43b2-9a37-cbaeaf4141cc" providerId="ADAL" clId="{2D336F73-079D-4B59-876F-1D12E5879378}" dt="2021-06-18T11:42:36.644" v="413" actId="1076"/>
          <ac:spMkLst>
            <pc:docMk/>
            <pc:sldMk cId="1146709037" sldId="277"/>
            <ac:spMk id="27" creationId="{2B5B4D3B-FD6A-4A57-B497-76587C8DB454}"/>
          </ac:spMkLst>
        </pc:spChg>
        <pc:spChg chg="add mod">
          <ac:chgData name="Simon Hageman" userId="111a814b-2112-43b2-9a37-cbaeaf4141cc" providerId="ADAL" clId="{2D336F73-079D-4B59-876F-1D12E5879378}" dt="2021-06-18T11:42:41.987" v="414" actId="1076"/>
          <ac:spMkLst>
            <pc:docMk/>
            <pc:sldMk cId="1146709037" sldId="277"/>
            <ac:spMk id="28" creationId="{44729EC5-1DBB-4D5D-B6F9-93F00242C22E}"/>
          </ac:spMkLst>
        </pc:spChg>
        <pc:spChg chg="add mod">
          <ac:chgData name="Simon Hageman" userId="111a814b-2112-43b2-9a37-cbaeaf4141cc" providerId="ADAL" clId="{2D336F73-079D-4B59-876F-1D12E5879378}" dt="2021-06-18T11:42:45.612" v="415" actId="1076"/>
          <ac:spMkLst>
            <pc:docMk/>
            <pc:sldMk cId="1146709037" sldId="277"/>
            <ac:spMk id="29" creationId="{2B480264-5C10-49B0-942A-3068EBF18182}"/>
          </ac:spMkLst>
        </pc:spChg>
        <pc:spChg chg="add mod">
          <ac:chgData name="Simon Hageman" userId="111a814b-2112-43b2-9a37-cbaeaf4141cc" providerId="ADAL" clId="{2D336F73-079D-4B59-876F-1D12E5879378}" dt="2021-06-18T11:42:48.639" v="416" actId="1076"/>
          <ac:spMkLst>
            <pc:docMk/>
            <pc:sldMk cId="1146709037" sldId="277"/>
            <ac:spMk id="30" creationId="{B834F863-70FC-4168-AE96-3AEE35BC046B}"/>
          </ac:spMkLst>
        </pc:spChg>
        <pc:spChg chg="add mod">
          <ac:chgData name="Simon Hageman" userId="111a814b-2112-43b2-9a37-cbaeaf4141cc" providerId="ADAL" clId="{2D336F73-079D-4B59-876F-1D12E5879378}" dt="2021-06-18T11:42:51.675" v="417" actId="1076"/>
          <ac:spMkLst>
            <pc:docMk/>
            <pc:sldMk cId="1146709037" sldId="277"/>
            <ac:spMk id="31" creationId="{285668A2-FB04-4E11-9B55-15D03355B0FA}"/>
          </ac:spMkLst>
        </pc:spChg>
        <pc:spChg chg="add mod">
          <ac:chgData name="Simon Hageman" userId="111a814b-2112-43b2-9a37-cbaeaf4141cc" providerId="ADAL" clId="{2D336F73-079D-4B59-876F-1D12E5879378}" dt="2021-06-18T11:42:55.110" v="418" actId="1076"/>
          <ac:spMkLst>
            <pc:docMk/>
            <pc:sldMk cId="1146709037" sldId="277"/>
            <ac:spMk id="32" creationId="{AD628F6F-A329-471A-B056-EED95EFC43AB}"/>
          </ac:spMkLst>
        </pc:spChg>
        <pc:spChg chg="add mod">
          <ac:chgData name="Simon Hageman" userId="111a814b-2112-43b2-9a37-cbaeaf4141cc" providerId="ADAL" clId="{2D336F73-079D-4B59-876F-1D12E5879378}" dt="2021-06-18T11:42:59.638" v="419" actId="1076"/>
          <ac:spMkLst>
            <pc:docMk/>
            <pc:sldMk cId="1146709037" sldId="277"/>
            <ac:spMk id="33" creationId="{929967EF-DDE2-4478-86E9-51B3906FD34F}"/>
          </ac:spMkLst>
        </pc:spChg>
        <pc:spChg chg="add mod">
          <ac:chgData name="Simon Hageman" userId="111a814b-2112-43b2-9a37-cbaeaf4141cc" providerId="ADAL" clId="{2D336F73-079D-4B59-876F-1D12E5879378}" dt="2021-06-18T11:43:03.614" v="420" actId="1076"/>
          <ac:spMkLst>
            <pc:docMk/>
            <pc:sldMk cId="1146709037" sldId="277"/>
            <ac:spMk id="34" creationId="{D7458D92-9BF7-4EF3-A13E-AFD35A937CC9}"/>
          </ac:spMkLst>
        </pc:spChg>
        <pc:spChg chg="add mod">
          <ac:chgData name="Simon Hageman" userId="111a814b-2112-43b2-9a37-cbaeaf4141cc" providerId="ADAL" clId="{2D336F73-079D-4B59-876F-1D12E5879378}" dt="2021-06-18T11:43:08.410" v="421" actId="1076"/>
          <ac:spMkLst>
            <pc:docMk/>
            <pc:sldMk cId="1146709037" sldId="277"/>
            <ac:spMk id="35" creationId="{CA5A6773-63B7-44DE-9AFF-72D9952F6FB2}"/>
          </ac:spMkLst>
        </pc:spChg>
        <pc:spChg chg="add mod">
          <ac:chgData name="Simon Hageman" userId="111a814b-2112-43b2-9a37-cbaeaf4141cc" providerId="ADAL" clId="{2D336F73-079D-4B59-876F-1D12E5879378}" dt="2021-06-18T11:43:12.694" v="422" actId="1076"/>
          <ac:spMkLst>
            <pc:docMk/>
            <pc:sldMk cId="1146709037" sldId="277"/>
            <ac:spMk id="36" creationId="{F2D67A95-963A-4334-B765-9B935123F10E}"/>
          </ac:spMkLst>
        </pc:spChg>
        <pc:spChg chg="add mod">
          <ac:chgData name="Simon Hageman" userId="111a814b-2112-43b2-9a37-cbaeaf4141cc" providerId="ADAL" clId="{2D336F73-079D-4B59-876F-1D12E5879378}" dt="2021-06-18T11:43:19.498" v="423" actId="1076"/>
          <ac:spMkLst>
            <pc:docMk/>
            <pc:sldMk cId="1146709037" sldId="277"/>
            <ac:spMk id="37" creationId="{C0B76EE1-F5F3-4696-8785-EF09DB6A5227}"/>
          </ac:spMkLst>
        </pc:spChg>
        <pc:spChg chg="add mod">
          <ac:chgData name="Simon Hageman" userId="111a814b-2112-43b2-9a37-cbaeaf4141cc" providerId="ADAL" clId="{2D336F73-079D-4B59-876F-1D12E5879378}" dt="2021-06-18T11:43:49.320" v="431" actId="1076"/>
          <ac:spMkLst>
            <pc:docMk/>
            <pc:sldMk cId="1146709037" sldId="277"/>
            <ac:spMk id="38" creationId="{847A634C-B1BC-4578-96AA-00D3852127C4}"/>
          </ac:spMkLst>
        </pc:spChg>
        <pc:spChg chg="add mod">
          <ac:chgData name="Simon Hageman" userId="111a814b-2112-43b2-9a37-cbaeaf4141cc" providerId="ADAL" clId="{2D336F73-079D-4B59-876F-1D12E5879378}" dt="2021-06-18T11:43:42.481" v="430" actId="1076"/>
          <ac:spMkLst>
            <pc:docMk/>
            <pc:sldMk cId="1146709037" sldId="277"/>
            <ac:spMk id="39" creationId="{59BF814D-BCB4-4E4A-9C58-D3F4A3CBBE27}"/>
          </ac:spMkLst>
        </pc:spChg>
        <pc:spChg chg="add mod">
          <ac:chgData name="Simon Hageman" userId="111a814b-2112-43b2-9a37-cbaeaf4141cc" providerId="ADAL" clId="{2D336F73-079D-4B59-876F-1D12E5879378}" dt="2021-06-18T11:43:37.233" v="429" actId="1076"/>
          <ac:spMkLst>
            <pc:docMk/>
            <pc:sldMk cId="1146709037" sldId="277"/>
            <ac:spMk id="40" creationId="{B11B6760-0A09-41ED-88E2-DA4F0386E572}"/>
          </ac:spMkLst>
        </pc:spChg>
        <pc:spChg chg="add mod">
          <ac:chgData name="Simon Hageman" userId="111a814b-2112-43b2-9a37-cbaeaf4141cc" providerId="ADAL" clId="{2D336F73-079D-4B59-876F-1D12E5879378}" dt="2021-06-18T11:43:32.567" v="428" actId="1076"/>
          <ac:spMkLst>
            <pc:docMk/>
            <pc:sldMk cId="1146709037" sldId="277"/>
            <ac:spMk id="41" creationId="{5F0BC7C9-54E3-41F8-92B7-D9CA18D7EE7E}"/>
          </ac:spMkLst>
        </pc:spChg>
        <pc:cxnChg chg="add">
          <ac:chgData name="Simon Hageman" userId="111a814b-2112-43b2-9a37-cbaeaf4141cc" providerId="ADAL" clId="{2D336F73-079D-4B59-876F-1D12E5879378}" dt="2021-06-07T05:52:36.244" v="163" actId="11529"/>
          <ac:cxnSpMkLst>
            <pc:docMk/>
            <pc:sldMk cId="1146709037" sldId="277"/>
            <ac:cxnSpMk id="10" creationId="{9F6EAE3A-DF85-4783-8D4D-568821582E34}"/>
          </ac:cxnSpMkLst>
        </pc:cxnChg>
        <pc:cxnChg chg="add">
          <ac:chgData name="Simon Hageman" userId="111a814b-2112-43b2-9a37-cbaeaf4141cc" providerId="ADAL" clId="{2D336F73-079D-4B59-876F-1D12E5879378}" dt="2021-06-07T05:52:50.111" v="164" actId="11529"/>
          <ac:cxnSpMkLst>
            <pc:docMk/>
            <pc:sldMk cId="1146709037" sldId="277"/>
            <ac:cxnSpMk id="12" creationId="{91C74352-EF7F-49C4-A8D4-A2D20F409E60}"/>
          </ac:cxnSpMkLst>
        </pc:cxnChg>
        <pc:cxnChg chg="add mod">
          <ac:chgData name="Simon Hageman" userId="111a814b-2112-43b2-9a37-cbaeaf4141cc" providerId="ADAL" clId="{2D336F73-079D-4B59-876F-1D12E5879378}" dt="2021-06-07T05:53:29.350" v="174" actId="14100"/>
          <ac:cxnSpMkLst>
            <pc:docMk/>
            <pc:sldMk cId="1146709037" sldId="277"/>
            <ac:cxnSpMk id="13" creationId="{56E78CAA-A7BD-4F5F-B435-5175193E6326}"/>
          </ac:cxnSpMkLst>
        </pc:cxnChg>
        <pc:cxnChg chg="add mod">
          <ac:chgData name="Simon Hageman" userId="111a814b-2112-43b2-9a37-cbaeaf4141cc" providerId="ADAL" clId="{2D336F73-079D-4B59-876F-1D12E5879378}" dt="2021-06-07T10:37:55.997" v="347" actId="14100"/>
          <ac:cxnSpMkLst>
            <pc:docMk/>
            <pc:sldMk cId="1146709037" sldId="277"/>
            <ac:cxnSpMk id="15" creationId="{FAB08D35-A8A4-43CF-9A5A-CB674FF62AF1}"/>
          </ac:cxnSpMkLst>
        </pc:cxnChg>
        <pc:cxnChg chg="add mod">
          <ac:chgData name="Simon Hageman" userId="111a814b-2112-43b2-9a37-cbaeaf4141cc" providerId="ADAL" clId="{2D336F73-079D-4B59-876F-1D12E5879378}" dt="2021-06-07T10:38:11.478" v="351" actId="1076"/>
          <ac:cxnSpMkLst>
            <pc:docMk/>
            <pc:sldMk cId="1146709037" sldId="277"/>
            <ac:cxnSpMk id="17" creationId="{A30478BD-E061-4604-8B41-5F8DC142928E}"/>
          </ac:cxnSpMkLst>
        </pc:cxnChg>
        <pc:cxnChg chg="add mod">
          <ac:chgData name="Simon Hageman" userId="111a814b-2112-43b2-9a37-cbaeaf4141cc" providerId="ADAL" clId="{2D336F73-079D-4B59-876F-1D12E5879378}" dt="2021-06-07T10:38:07.167" v="350" actId="1076"/>
          <ac:cxnSpMkLst>
            <pc:docMk/>
            <pc:sldMk cId="1146709037" sldId="277"/>
            <ac:cxnSpMk id="18" creationId="{235CB4AC-1FE9-4B9E-A0D3-C606A37E01BC}"/>
          </ac:cxnSpMkLst>
        </pc:cxnChg>
        <pc:cxnChg chg="add mod">
          <ac:chgData name="Simon Hageman" userId="111a814b-2112-43b2-9a37-cbaeaf4141cc" providerId="ADAL" clId="{2D336F73-079D-4B59-876F-1D12E5879378}" dt="2021-06-07T05:56:21.944" v="279" actId="14100"/>
          <ac:cxnSpMkLst>
            <pc:docMk/>
            <pc:sldMk cId="1146709037" sldId="277"/>
            <ac:cxnSpMk id="20" creationId="{F87D666E-00F4-4C1F-A019-AED000EFEC97}"/>
          </ac:cxnSpMkLst>
        </pc:cxnChg>
        <pc:cxnChg chg="add">
          <ac:chgData name="Simon Hageman" userId="111a814b-2112-43b2-9a37-cbaeaf4141cc" providerId="ADAL" clId="{2D336F73-079D-4B59-876F-1D12E5879378}" dt="2021-06-07T05:54:26.631" v="191" actId="11529"/>
          <ac:cxnSpMkLst>
            <pc:docMk/>
            <pc:sldMk cId="1146709037" sldId="277"/>
            <ac:cxnSpMk id="22" creationId="{9E3D0AEA-CF28-46F1-9EBB-35FB43A21394}"/>
          </ac:cxnSpMkLst>
        </pc:cxnChg>
      </pc:sldChg>
    </pc:docChg>
  </pc:docChgLst>
  <pc:docChgLst>
    <pc:chgData name="Simon Hageman" userId="111a814b-2112-43b2-9a37-cbaeaf4141cc" providerId="ADAL" clId="{312B65D8-8A9F-4D32-A346-87B9CD2B8DDF}"/>
    <pc:docChg chg="undo custSel addSld delSld modSld modMainMaster">
      <pc:chgData name="Simon Hageman" userId="111a814b-2112-43b2-9a37-cbaeaf4141cc" providerId="ADAL" clId="{312B65D8-8A9F-4D32-A346-87B9CD2B8DDF}" dt="2021-06-05T23:06:07.291" v="616" actId="20577"/>
      <pc:docMkLst>
        <pc:docMk/>
      </pc:docMkLst>
      <pc:sldChg chg="del">
        <pc:chgData name="Simon Hageman" userId="111a814b-2112-43b2-9a37-cbaeaf4141cc" providerId="ADAL" clId="{312B65D8-8A9F-4D32-A346-87B9CD2B8DDF}" dt="2021-06-05T20:55:10.026" v="1" actId="2696"/>
        <pc:sldMkLst>
          <pc:docMk/>
          <pc:sldMk cId="1777920146" sldId="256"/>
        </pc:sldMkLst>
      </pc:sldChg>
      <pc:sldChg chg="del">
        <pc:chgData name="Simon Hageman" userId="111a814b-2112-43b2-9a37-cbaeaf4141cc" providerId="ADAL" clId="{312B65D8-8A9F-4D32-A346-87B9CD2B8DDF}" dt="2021-06-05T20:55:10.026" v="1" actId="2696"/>
        <pc:sldMkLst>
          <pc:docMk/>
          <pc:sldMk cId="2012597719" sldId="260"/>
        </pc:sldMkLst>
      </pc:sldChg>
      <pc:sldChg chg="del">
        <pc:chgData name="Simon Hageman" userId="111a814b-2112-43b2-9a37-cbaeaf4141cc" providerId="ADAL" clId="{312B65D8-8A9F-4D32-A346-87B9CD2B8DDF}" dt="2021-06-05T20:55:10.026" v="1" actId="2696"/>
        <pc:sldMkLst>
          <pc:docMk/>
          <pc:sldMk cId="151587408" sldId="274"/>
        </pc:sldMkLst>
      </pc:sldChg>
      <pc:sldChg chg="del">
        <pc:chgData name="Simon Hageman" userId="111a814b-2112-43b2-9a37-cbaeaf4141cc" providerId="ADAL" clId="{312B65D8-8A9F-4D32-A346-87B9CD2B8DDF}" dt="2021-06-05T20:55:10.026" v="1" actId="2696"/>
        <pc:sldMkLst>
          <pc:docMk/>
          <pc:sldMk cId="3110184897" sldId="275"/>
        </pc:sldMkLst>
      </pc:sldChg>
      <pc:sldChg chg="addSp delSp modSp new mod">
        <pc:chgData name="Simon Hageman" userId="111a814b-2112-43b2-9a37-cbaeaf4141cc" providerId="ADAL" clId="{312B65D8-8A9F-4D32-A346-87B9CD2B8DDF}" dt="2021-06-05T23:06:07.291" v="616" actId="20577"/>
        <pc:sldMkLst>
          <pc:docMk/>
          <pc:sldMk cId="3673310925" sldId="276"/>
        </pc:sldMkLst>
        <pc:spChg chg="mod">
          <ac:chgData name="Simon Hageman" userId="111a814b-2112-43b2-9a37-cbaeaf4141cc" providerId="ADAL" clId="{312B65D8-8A9F-4D32-A346-87B9CD2B8DDF}" dt="2021-06-05T22:56:31.850" v="514" actId="1076"/>
          <ac:spMkLst>
            <pc:docMk/>
            <pc:sldMk cId="3673310925" sldId="276"/>
            <ac:spMk id="2" creationId="{BA7988CB-28AA-4DE6-B7C7-5AB3DCA02863}"/>
          </ac:spMkLst>
        </pc:spChg>
        <pc:spChg chg="del mod">
          <ac:chgData name="Simon Hageman" userId="111a814b-2112-43b2-9a37-cbaeaf4141cc" providerId="ADAL" clId="{312B65D8-8A9F-4D32-A346-87B9CD2B8DDF}" dt="2021-06-05T20:57:05.306" v="59" actId="21"/>
          <ac:spMkLst>
            <pc:docMk/>
            <pc:sldMk cId="3673310925" sldId="276"/>
            <ac:spMk id="3" creationId="{55CE329C-FD80-474C-98FA-009990D847E9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4" creationId="{CD7D7BBB-3BF5-42D8-9872-C3C0A2D31DBF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5" creationId="{6B041E78-4944-4B58-9FEA-ED7A6A75052A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6" creationId="{4F63904A-386D-490E-9934-82BDD0DEED54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7" creationId="{DDD85356-4CBC-4163-8FA5-A1F40832A1A4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8" creationId="{149BB2F6-C22C-4B98-9495-2073AD2B5AEE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9" creationId="{6E4D5879-09F1-4622-8FC6-DFCE51E82DD6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10" creationId="{7E39AB42-7775-4435-885C-39F385B9D352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11" creationId="{9A4A87B0-4B4D-403C-BE5C-3556BB7CAF7F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12" creationId="{00127062-E058-416C-B171-26FB41EC190D}"/>
          </ac:spMkLst>
        </pc:spChg>
        <pc:spChg chg="add mod">
          <ac:chgData name="Simon Hageman" userId="111a814b-2112-43b2-9a37-cbaeaf4141cc" providerId="ADAL" clId="{312B65D8-8A9F-4D32-A346-87B9CD2B8DDF}" dt="2021-06-05T23:06:07.291" v="616" actId="20577"/>
          <ac:spMkLst>
            <pc:docMk/>
            <pc:sldMk cId="3673310925" sldId="276"/>
            <ac:spMk id="19" creationId="{3263BD81-1577-48F4-9C46-FF4389EA310D}"/>
          </ac:spMkLst>
        </pc:spChg>
        <pc:spChg chg="add mod">
          <ac:chgData name="Simon Hageman" userId="111a814b-2112-43b2-9a37-cbaeaf4141cc" providerId="ADAL" clId="{312B65D8-8A9F-4D32-A346-87B9CD2B8DDF}" dt="2021-06-05T22:58:13.016" v="537" actId="1076"/>
          <ac:spMkLst>
            <pc:docMk/>
            <pc:sldMk cId="3673310925" sldId="276"/>
            <ac:spMk id="22" creationId="{F5E9B24A-BE92-452D-B0B1-FFCEF9EE9256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23" creationId="{7D11810B-DE1E-492A-85CB-6E09E6FE7CF3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24" creationId="{D61B25CC-DB28-4434-B592-2409BC1A1A80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27" creationId="{D7ADDCD4-04A2-4A53-85A1-84E5A9BD0C90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30" creationId="{E98FE23A-39F0-41AA-98D9-B38D0BAD282F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31" creationId="{91731C21-6EAB-4B04-AA4D-8395369D36B3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40" creationId="{D31D1965-ACDF-4D73-86E3-579CF7AE97A8}"/>
          </ac:spMkLst>
        </pc:spChg>
        <pc:spChg chg="add mod">
          <ac:chgData name="Simon Hageman" userId="111a814b-2112-43b2-9a37-cbaeaf4141cc" providerId="ADAL" clId="{312B65D8-8A9F-4D32-A346-87B9CD2B8DDF}" dt="2021-06-05T22:56:23.281" v="513" actId="1076"/>
          <ac:spMkLst>
            <pc:docMk/>
            <pc:sldMk cId="3673310925" sldId="276"/>
            <ac:spMk id="41" creationId="{7A03FA61-61D5-4451-AABC-17E92F401005}"/>
          </ac:spMkLst>
        </pc:spChg>
        <pc:spChg chg="add mod">
          <ac:chgData name="Simon Hageman" userId="111a814b-2112-43b2-9a37-cbaeaf4141cc" providerId="ADAL" clId="{312B65D8-8A9F-4D32-A346-87B9CD2B8DDF}" dt="2021-06-05T23:02:19.632" v="575" actId="1076"/>
          <ac:spMkLst>
            <pc:docMk/>
            <pc:sldMk cId="3673310925" sldId="276"/>
            <ac:spMk id="43" creationId="{EBAE3C7F-3A4F-413A-8556-975237CA2CDE}"/>
          </ac:spMkLst>
        </pc:spChg>
        <pc:spChg chg="add mod">
          <ac:chgData name="Simon Hageman" userId="111a814b-2112-43b2-9a37-cbaeaf4141cc" providerId="ADAL" clId="{312B65D8-8A9F-4D32-A346-87B9CD2B8DDF}" dt="2021-06-05T22:57:59.514" v="536" actId="1076"/>
          <ac:spMkLst>
            <pc:docMk/>
            <pc:sldMk cId="3673310925" sldId="276"/>
            <ac:spMk id="48" creationId="{FF402517-30F4-4654-9EE4-A166B25F4AE9}"/>
          </ac:spMkLst>
        </pc:spChg>
        <pc:spChg chg="add mod">
          <ac:chgData name="Simon Hageman" userId="111a814b-2112-43b2-9a37-cbaeaf4141cc" providerId="ADAL" clId="{312B65D8-8A9F-4D32-A346-87B9CD2B8DDF}" dt="2021-06-05T22:59:52.934" v="559" actId="1076"/>
          <ac:spMkLst>
            <pc:docMk/>
            <pc:sldMk cId="3673310925" sldId="276"/>
            <ac:spMk id="59" creationId="{FABD703E-8699-41F3-A142-1B6816429938}"/>
          </ac:spMkLst>
        </pc:spChg>
        <pc:spChg chg="add mod">
          <ac:chgData name="Simon Hageman" userId="111a814b-2112-43b2-9a37-cbaeaf4141cc" providerId="ADAL" clId="{312B65D8-8A9F-4D32-A346-87B9CD2B8DDF}" dt="2021-06-05T23:04:05.050" v="587" actId="1076"/>
          <ac:spMkLst>
            <pc:docMk/>
            <pc:sldMk cId="3673310925" sldId="276"/>
            <ac:spMk id="74" creationId="{EBF7A76B-321A-4C2A-9EA5-B1A09F75739A}"/>
          </ac:spMkLst>
        </pc:spChg>
        <pc:spChg chg="add mod">
          <ac:chgData name="Simon Hageman" userId="111a814b-2112-43b2-9a37-cbaeaf4141cc" providerId="ADAL" clId="{312B65D8-8A9F-4D32-A346-87B9CD2B8DDF}" dt="2021-06-05T23:04:27.968" v="592" actId="1076"/>
          <ac:spMkLst>
            <pc:docMk/>
            <pc:sldMk cId="3673310925" sldId="276"/>
            <ac:spMk id="75" creationId="{C593985A-D706-4012-A823-C59957A828DF}"/>
          </ac:spMkLst>
        </pc:spChg>
        <pc:spChg chg="add mod">
          <ac:chgData name="Simon Hageman" userId="111a814b-2112-43b2-9a37-cbaeaf4141cc" providerId="ADAL" clId="{312B65D8-8A9F-4D32-A346-87B9CD2B8DDF}" dt="2021-06-05T23:04:40.602" v="594" actId="1076"/>
          <ac:spMkLst>
            <pc:docMk/>
            <pc:sldMk cId="3673310925" sldId="276"/>
            <ac:spMk id="76" creationId="{258C5FC0-A859-4AB9-9BF8-088B395E5D82}"/>
          </ac:spMkLst>
        </pc:spChg>
        <pc:spChg chg="add mod">
          <ac:chgData name="Simon Hageman" userId="111a814b-2112-43b2-9a37-cbaeaf4141cc" providerId="ADAL" clId="{312B65D8-8A9F-4D32-A346-87B9CD2B8DDF}" dt="2021-06-05T23:04:51.105" v="597" actId="20577"/>
          <ac:spMkLst>
            <pc:docMk/>
            <pc:sldMk cId="3673310925" sldId="276"/>
            <ac:spMk id="77" creationId="{89393BBF-0971-4111-8343-400402496CFB}"/>
          </ac:spMkLst>
        </pc:spChg>
        <pc:spChg chg="add mod">
          <ac:chgData name="Simon Hageman" userId="111a814b-2112-43b2-9a37-cbaeaf4141cc" providerId="ADAL" clId="{312B65D8-8A9F-4D32-A346-87B9CD2B8DDF}" dt="2021-06-05T23:05:06.312" v="599" actId="1076"/>
          <ac:spMkLst>
            <pc:docMk/>
            <pc:sldMk cId="3673310925" sldId="276"/>
            <ac:spMk id="78" creationId="{5270BDAE-B2B6-4AC2-985F-ACFA72057EAD}"/>
          </ac:spMkLst>
        </pc:spChg>
        <pc:spChg chg="add mod">
          <ac:chgData name="Simon Hageman" userId="111a814b-2112-43b2-9a37-cbaeaf4141cc" providerId="ADAL" clId="{312B65D8-8A9F-4D32-A346-87B9CD2B8DDF}" dt="2021-06-05T23:05:46.404" v="614" actId="20577"/>
          <ac:spMkLst>
            <pc:docMk/>
            <pc:sldMk cId="3673310925" sldId="276"/>
            <ac:spMk id="79" creationId="{A9668F05-F612-48EF-8789-0EF6C6E9D2E7}"/>
          </ac:spMkLst>
        </pc:spChg>
        <pc:cxnChg chg="add mod">
          <ac:chgData name="Simon Hageman" userId="111a814b-2112-43b2-9a37-cbaeaf4141cc" providerId="ADAL" clId="{312B65D8-8A9F-4D32-A346-87B9CD2B8DDF}" dt="2021-06-05T22:56:23.281" v="513" actId="1076"/>
          <ac:cxnSpMkLst>
            <pc:docMk/>
            <pc:sldMk cId="3673310925" sldId="276"/>
            <ac:cxnSpMk id="14" creationId="{A360BE8F-C8F4-47E3-BDBF-B4B4094B3AE7}"/>
          </ac:cxnSpMkLst>
        </pc:cxnChg>
        <pc:cxnChg chg="add mod">
          <ac:chgData name="Simon Hageman" userId="111a814b-2112-43b2-9a37-cbaeaf4141cc" providerId="ADAL" clId="{312B65D8-8A9F-4D32-A346-87B9CD2B8DDF}" dt="2021-06-05T22:56:23.281" v="513" actId="1076"/>
          <ac:cxnSpMkLst>
            <pc:docMk/>
            <pc:sldMk cId="3673310925" sldId="276"/>
            <ac:cxnSpMk id="17" creationId="{6340D1BA-C194-4108-A19B-C114CB2BB14C}"/>
          </ac:cxnSpMkLst>
        </pc:cxnChg>
        <pc:cxnChg chg="add mod">
          <ac:chgData name="Simon Hageman" userId="111a814b-2112-43b2-9a37-cbaeaf4141cc" providerId="ADAL" clId="{312B65D8-8A9F-4D32-A346-87B9CD2B8DDF}" dt="2021-06-05T23:02:48.650" v="581" actId="208"/>
          <ac:cxnSpMkLst>
            <pc:docMk/>
            <pc:sldMk cId="3673310925" sldId="276"/>
            <ac:cxnSpMk id="20" creationId="{3FE36549-F114-4467-A2CA-A8DD6B33848A}"/>
          </ac:cxnSpMkLst>
        </pc:cxnChg>
        <pc:cxnChg chg="add mod">
          <ac:chgData name="Simon Hageman" userId="111a814b-2112-43b2-9a37-cbaeaf4141cc" providerId="ADAL" clId="{312B65D8-8A9F-4D32-A346-87B9CD2B8DDF}" dt="2021-06-05T22:56:23.281" v="513" actId="1076"/>
          <ac:cxnSpMkLst>
            <pc:docMk/>
            <pc:sldMk cId="3673310925" sldId="276"/>
            <ac:cxnSpMk id="25" creationId="{F8A665AD-A96C-4D96-94A5-76524E3CAB81}"/>
          </ac:cxnSpMkLst>
        </pc:cxnChg>
        <pc:cxnChg chg="add mod">
          <ac:chgData name="Simon Hageman" userId="111a814b-2112-43b2-9a37-cbaeaf4141cc" providerId="ADAL" clId="{312B65D8-8A9F-4D32-A346-87B9CD2B8DDF}" dt="2021-06-05T22:56:23.281" v="513" actId="1076"/>
          <ac:cxnSpMkLst>
            <pc:docMk/>
            <pc:sldMk cId="3673310925" sldId="276"/>
            <ac:cxnSpMk id="28" creationId="{E2673C00-7626-405D-8121-CC9EFE65C28F}"/>
          </ac:cxnSpMkLst>
        </pc:cxnChg>
        <pc:cxnChg chg="add mod">
          <ac:chgData name="Simon Hageman" userId="111a814b-2112-43b2-9a37-cbaeaf4141cc" providerId="ADAL" clId="{312B65D8-8A9F-4D32-A346-87B9CD2B8DDF}" dt="2021-06-05T22:56:23.281" v="513" actId="1076"/>
          <ac:cxnSpMkLst>
            <pc:docMk/>
            <pc:sldMk cId="3673310925" sldId="276"/>
            <ac:cxnSpMk id="29" creationId="{6E208AAF-935E-4C1B-B6E9-E55F7FEED464}"/>
          </ac:cxnSpMkLst>
        </pc:cxnChg>
        <pc:cxnChg chg="add mod">
          <ac:chgData name="Simon Hageman" userId="111a814b-2112-43b2-9a37-cbaeaf4141cc" providerId="ADAL" clId="{312B65D8-8A9F-4D32-A346-87B9CD2B8DDF}" dt="2021-06-05T23:01:58.305" v="573" actId="14100"/>
          <ac:cxnSpMkLst>
            <pc:docMk/>
            <pc:sldMk cId="3673310925" sldId="276"/>
            <ac:cxnSpMk id="32" creationId="{20A185B2-34BB-4B7C-8418-E9C99D1CFEE9}"/>
          </ac:cxnSpMkLst>
        </pc:cxnChg>
        <pc:cxnChg chg="add mod">
          <ac:chgData name="Simon Hageman" userId="111a814b-2112-43b2-9a37-cbaeaf4141cc" providerId="ADAL" clId="{312B65D8-8A9F-4D32-A346-87B9CD2B8DDF}" dt="2021-06-05T22:58:19.242" v="538" actId="14100"/>
          <ac:cxnSpMkLst>
            <pc:docMk/>
            <pc:sldMk cId="3673310925" sldId="276"/>
            <ac:cxnSpMk id="34" creationId="{03DB0941-71F8-449E-B58D-941A5D8208BE}"/>
          </ac:cxnSpMkLst>
        </pc:cxnChg>
        <pc:cxnChg chg="add del mod">
          <ac:chgData name="Simon Hageman" userId="111a814b-2112-43b2-9a37-cbaeaf4141cc" providerId="ADAL" clId="{312B65D8-8A9F-4D32-A346-87B9CD2B8DDF}" dt="2021-06-05T21:15:16.802" v="333" actId="21"/>
          <ac:cxnSpMkLst>
            <pc:docMk/>
            <pc:sldMk cId="3673310925" sldId="276"/>
            <ac:cxnSpMk id="35" creationId="{C1378AD2-9BCE-4B66-9EBC-11497877451F}"/>
          </ac:cxnSpMkLst>
        </pc:cxnChg>
        <pc:cxnChg chg="add del mod">
          <ac:chgData name="Simon Hageman" userId="111a814b-2112-43b2-9a37-cbaeaf4141cc" providerId="ADAL" clId="{312B65D8-8A9F-4D32-A346-87B9CD2B8DDF}" dt="2021-06-05T21:13:18.549" v="322" actId="21"/>
          <ac:cxnSpMkLst>
            <pc:docMk/>
            <pc:sldMk cId="3673310925" sldId="276"/>
            <ac:cxnSpMk id="36" creationId="{968738B3-4411-4497-8FC6-9744E79B3DC0}"/>
          </ac:cxnSpMkLst>
        </pc:cxnChg>
        <pc:cxnChg chg="add mod">
          <ac:chgData name="Simon Hageman" userId="111a814b-2112-43b2-9a37-cbaeaf4141cc" providerId="ADAL" clId="{312B65D8-8A9F-4D32-A346-87B9CD2B8DDF}" dt="2021-06-05T22:56:23.281" v="513" actId="1076"/>
          <ac:cxnSpMkLst>
            <pc:docMk/>
            <pc:sldMk cId="3673310925" sldId="276"/>
            <ac:cxnSpMk id="38" creationId="{895DB90E-1F9C-4DB6-9F3D-211F2C1B890B}"/>
          </ac:cxnSpMkLst>
        </pc:cxnChg>
        <pc:cxnChg chg="add mod">
          <ac:chgData name="Simon Hageman" userId="111a814b-2112-43b2-9a37-cbaeaf4141cc" providerId="ADAL" clId="{312B65D8-8A9F-4D32-A346-87B9CD2B8DDF}" dt="2021-06-05T22:56:23.281" v="513" actId="1076"/>
          <ac:cxnSpMkLst>
            <pc:docMk/>
            <pc:sldMk cId="3673310925" sldId="276"/>
            <ac:cxnSpMk id="39" creationId="{1EC72CFD-8D6F-4C78-B16F-C349089E8853}"/>
          </ac:cxnSpMkLst>
        </pc:cxnChg>
        <pc:cxnChg chg="add mod">
          <ac:chgData name="Simon Hageman" userId="111a814b-2112-43b2-9a37-cbaeaf4141cc" providerId="ADAL" clId="{312B65D8-8A9F-4D32-A346-87B9CD2B8DDF}" dt="2021-06-05T23:02:44.168" v="580" actId="208"/>
          <ac:cxnSpMkLst>
            <pc:docMk/>
            <pc:sldMk cId="3673310925" sldId="276"/>
            <ac:cxnSpMk id="44" creationId="{1C1D93D9-7BDA-4B1B-BAF2-4632185AC1E5}"/>
          </ac:cxnSpMkLst>
        </pc:cxnChg>
        <pc:cxnChg chg="add mod">
          <ac:chgData name="Simon Hageman" userId="111a814b-2112-43b2-9a37-cbaeaf4141cc" providerId="ADAL" clId="{312B65D8-8A9F-4D32-A346-87B9CD2B8DDF}" dt="2021-06-05T22:58:38.522" v="542" actId="14100"/>
          <ac:cxnSpMkLst>
            <pc:docMk/>
            <pc:sldMk cId="3673310925" sldId="276"/>
            <ac:cxnSpMk id="50" creationId="{0097B20F-03FF-412F-A5A7-95541433E88C}"/>
          </ac:cxnSpMkLst>
        </pc:cxnChg>
        <pc:cxnChg chg="add mod">
          <ac:chgData name="Simon Hageman" userId="111a814b-2112-43b2-9a37-cbaeaf4141cc" providerId="ADAL" clId="{312B65D8-8A9F-4D32-A346-87B9CD2B8DDF}" dt="2021-06-05T22:59:26.228" v="550" actId="1076"/>
          <ac:cxnSpMkLst>
            <pc:docMk/>
            <pc:sldMk cId="3673310925" sldId="276"/>
            <ac:cxnSpMk id="57" creationId="{BF53D4C0-8E10-4D35-8E8B-C357E64CABE9}"/>
          </ac:cxnSpMkLst>
        </pc:cxnChg>
        <pc:cxnChg chg="add del mod">
          <ac:chgData name="Simon Hageman" userId="111a814b-2112-43b2-9a37-cbaeaf4141cc" providerId="ADAL" clId="{312B65D8-8A9F-4D32-A346-87B9CD2B8DDF}" dt="2021-06-05T23:00:19.574" v="563" actId="21"/>
          <ac:cxnSpMkLst>
            <pc:docMk/>
            <pc:sldMk cId="3673310925" sldId="276"/>
            <ac:cxnSpMk id="60" creationId="{8B27D9A7-FCD1-4017-9927-EB2A02533736}"/>
          </ac:cxnSpMkLst>
        </pc:cxnChg>
        <pc:cxnChg chg="add del mod">
          <ac:chgData name="Simon Hageman" userId="111a814b-2112-43b2-9a37-cbaeaf4141cc" providerId="ADAL" clId="{312B65D8-8A9F-4D32-A346-87B9CD2B8DDF}" dt="2021-06-05T23:01:04.100" v="567" actId="21"/>
          <ac:cxnSpMkLst>
            <pc:docMk/>
            <pc:sldMk cId="3673310925" sldId="276"/>
            <ac:cxnSpMk id="63" creationId="{036C7CBD-45DD-4E2F-941F-16376AF0707D}"/>
          </ac:cxnSpMkLst>
        </pc:cxnChg>
        <pc:cxnChg chg="add mod">
          <ac:chgData name="Simon Hageman" userId="111a814b-2112-43b2-9a37-cbaeaf4141cc" providerId="ADAL" clId="{312B65D8-8A9F-4D32-A346-87B9CD2B8DDF}" dt="2021-06-05T23:03:19.505" v="582" actId="693"/>
          <ac:cxnSpMkLst>
            <pc:docMk/>
            <pc:sldMk cId="3673310925" sldId="276"/>
            <ac:cxnSpMk id="67" creationId="{66E6DBFD-EFC0-4138-8238-A3F4CF08FCD1}"/>
          </ac:cxnSpMkLst>
        </pc:cxnChg>
      </pc:sldChg>
      <pc:sldMasterChg chg="modSp modSldLayout">
        <pc:chgData name="Simon Hageman" userId="111a814b-2112-43b2-9a37-cbaeaf4141cc" providerId="ADAL" clId="{312B65D8-8A9F-4D32-A346-87B9CD2B8DDF}" dt="2021-06-05T20:55:29.740" v="2"/>
        <pc:sldMasterMkLst>
          <pc:docMk/>
          <pc:sldMasterMk cId="2035248176" sldId="2147483672"/>
        </pc:sldMasterMkLst>
        <pc:spChg chg="mod">
          <ac:chgData name="Simon Hageman" userId="111a814b-2112-43b2-9a37-cbaeaf4141cc" providerId="ADAL" clId="{312B65D8-8A9F-4D32-A346-87B9CD2B8DDF}" dt="2021-06-05T20:55:29.740" v="2"/>
          <ac:spMkLst>
            <pc:docMk/>
            <pc:sldMasterMk cId="2035248176" sldId="2147483672"/>
            <ac:spMk id="2" creationId="{F5331E97-3ECC-4AF2-98AB-D57122C85F3A}"/>
          </ac:spMkLst>
        </pc:spChg>
        <pc:spChg chg="mod">
          <ac:chgData name="Simon Hageman" userId="111a814b-2112-43b2-9a37-cbaeaf4141cc" providerId="ADAL" clId="{312B65D8-8A9F-4D32-A346-87B9CD2B8DDF}" dt="2021-06-05T20:55:29.740" v="2"/>
          <ac:spMkLst>
            <pc:docMk/>
            <pc:sldMasterMk cId="2035248176" sldId="2147483672"/>
            <ac:spMk id="3" creationId="{72391E4F-156B-48E6-81C2-3447F3936994}"/>
          </ac:spMkLst>
        </pc:spChg>
        <pc:spChg chg="mod">
          <ac:chgData name="Simon Hageman" userId="111a814b-2112-43b2-9a37-cbaeaf4141cc" providerId="ADAL" clId="{312B65D8-8A9F-4D32-A346-87B9CD2B8DDF}" dt="2021-06-05T20:55:29.740" v="2"/>
          <ac:spMkLst>
            <pc:docMk/>
            <pc:sldMasterMk cId="2035248176" sldId="2147483672"/>
            <ac:spMk id="9" creationId="{335AE316-A033-42C3-91B9-BB69790144E1}"/>
          </ac:spMkLst>
        </pc:spChg>
        <pc:picChg chg="mod">
          <ac:chgData name="Simon Hageman" userId="111a814b-2112-43b2-9a37-cbaeaf4141cc" providerId="ADAL" clId="{312B65D8-8A9F-4D32-A346-87B9CD2B8DDF}" dt="2021-06-05T20:55:29.740" v="2"/>
          <ac:picMkLst>
            <pc:docMk/>
            <pc:sldMasterMk cId="2035248176" sldId="2147483672"/>
            <ac:picMk id="8" creationId="{CB4A502B-E2CB-4287-9DED-C3AC2B5E0CFA}"/>
          </ac:picMkLst>
        </pc:picChg>
        <pc:picChg chg="mod">
          <ac:chgData name="Simon Hageman" userId="111a814b-2112-43b2-9a37-cbaeaf4141cc" providerId="ADAL" clId="{312B65D8-8A9F-4D32-A346-87B9CD2B8DDF}" dt="2021-06-05T20:55:29.740" v="2"/>
          <ac:picMkLst>
            <pc:docMk/>
            <pc:sldMasterMk cId="2035248176" sldId="2147483672"/>
            <ac:picMk id="11" creationId="{8CB1E99A-E5D7-4CAA-A7C3-0E45EE3509BA}"/>
          </ac:picMkLst>
        </pc:pic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3179721821" sldId="2147483673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179721821" sldId="2147483673"/>
              <ac:spMk id="2" creationId="{3C7E7368-D515-4D42-B8E1-977B351AB0D7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179721821" sldId="2147483673"/>
              <ac:spMk id="3" creationId="{5C86E2FA-4FEA-40D1-B8DA-4B1D5A0D93DB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179721821" sldId="2147483673"/>
              <ac:spMk id="9" creationId="{3C9A01A2-4DCB-4FDC-8D81-7D09D89C545F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179721821" sldId="2147483673"/>
              <ac:spMk id="11" creationId="{7B1E01E7-48D6-40A1-B2AC-0BE7B982918E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3179721821" sldId="2147483673"/>
              <ac:picMk id="7" creationId="{C558DF32-A6C3-43DC-988D-538789A60424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3496272575" sldId="2147483674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496272575" sldId="2147483674"/>
              <ac:spMk id="2" creationId="{FEF2DBF4-41D5-44FE-80A0-4858618714B5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496272575" sldId="2147483674"/>
              <ac:spMk id="3" creationId="{D9800953-537F-479C-A9FE-2E8F626BACCD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496272575" sldId="2147483674"/>
              <ac:spMk id="7" creationId="{98EC8A20-6983-4311-9ACB-A2CEE97541E4}"/>
            </ac:spMkLst>
          </pc:sp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875318714" sldId="2147483675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875318714" sldId="2147483675"/>
              <ac:spMk id="2" creationId="{9FEEA081-B1EA-46D2-82AA-FFBCF4876C05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875318714" sldId="2147483675"/>
              <ac:spMk id="4" creationId="{BBD3EACF-A078-4D79-8926-C47011D436A2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875318714" sldId="2147483675"/>
              <ac:spMk id="6" creationId="{5A2F99AB-32A0-423C-977A-DB29AAAED147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875318714" sldId="2147483675"/>
              <ac:picMk id="9" creationId="{794BAC71-B4DB-48DC-AB9F-706770D17C10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2598681611" sldId="2147483676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598681611" sldId="2147483676"/>
              <ac:spMk id="2" creationId="{2FA7B015-1EAF-4485-B092-88235C55E83E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598681611" sldId="2147483676"/>
              <ac:spMk id="4" creationId="{8E411C9B-0F7A-4131-9D19-AB7E1A4D251D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598681611" sldId="2147483676"/>
              <ac:spMk id="10" creationId="{3DB79D8F-AE8E-4A30-96E9-94F7431F2CDE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2598681611" sldId="2147483676"/>
              <ac:picMk id="11" creationId="{4C7C5230-1CB4-4EF8-8368-15AB7EAE7366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327214908" sldId="2147483677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27214908" sldId="2147483677"/>
              <ac:spMk id="2" creationId="{01A6F622-BCE1-4329-92E3-2A18615AACE3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27214908" sldId="2147483677"/>
              <ac:spMk id="3" creationId="{A8B08D5F-DC48-4007-B3E4-76BA25C21676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27214908" sldId="2147483677"/>
              <ac:spMk id="6" creationId="{B272948D-E268-4603-88B2-2B415D950BF4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27214908" sldId="2147483677"/>
              <ac:spMk id="13" creationId="{2D6DC362-A895-44B7-80D2-E78CBF1263FC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27214908" sldId="2147483677"/>
              <ac:spMk id="14" creationId="{F23B92BB-44D8-46B6-BDA8-521E79490E07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327214908" sldId="2147483677"/>
              <ac:picMk id="8" creationId="{507B7152-F84B-43EA-B7A6-BAD952A1A3EE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2636089136" sldId="2147483678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636089136" sldId="2147483678"/>
              <ac:spMk id="9" creationId="{C5FD37BF-9F19-45B6-A05D-C37E48EA6A4B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636089136" sldId="2147483678"/>
              <ac:spMk id="12" creationId="{294A9EF1-75FD-43E4-AE75-300DEE25DA65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636089136" sldId="2147483678"/>
              <ac:spMk id="13" creationId="{208A81FD-CC7F-44B7-A3C2-1BA8D56EC811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636089136" sldId="2147483678"/>
              <ac:spMk id="14" creationId="{05889135-4F9D-431D-93FA-F18A2E0B61A4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2636089136" sldId="2147483678"/>
              <ac:picMk id="10" creationId="{7EA33CDD-5EA4-4328-BCF7-DF89E9BBFF08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3874913394" sldId="2147483679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874913394" sldId="2147483679"/>
              <ac:spMk id="2" creationId="{C16C9A74-5669-451B-B2BB-460F64D706E9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874913394" sldId="2147483679"/>
              <ac:spMk id="3" creationId="{ED959F1A-F72D-4CF6-A029-14E0DB166AD6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874913394" sldId="2147483679"/>
              <ac:spMk id="7" creationId="{D9ABAC14-98E9-44D9-8819-A788634A5A3E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3874913394" sldId="2147483679"/>
              <ac:spMk id="10" creationId="{902D0237-9C24-46F9-989F-B21C10B9B3DC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3874913394" sldId="2147483679"/>
              <ac:picMk id="5" creationId="{DCE22342-5BE0-42EA-B2E1-2EB8037ABC96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2001062225" sldId="2147483680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001062225" sldId="2147483680"/>
              <ac:spMk id="2" creationId="{8892A113-690F-4A70-A450-6B634995DCCF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001062225" sldId="2147483680"/>
              <ac:spMk id="3" creationId="{93351474-BA6D-40FF-AD94-E36000AB4453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001062225" sldId="2147483680"/>
              <ac:spMk id="13" creationId="{D56FCA5F-563C-4963-A6C6-ACB86FD6731A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2001062225" sldId="2147483680"/>
              <ac:picMk id="6" creationId="{4FAEA862-9AD8-44D8-BB6F-BB67BB4C8B37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1721323526" sldId="2147483681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1721323526" sldId="2147483681"/>
              <ac:spMk id="12" creationId="{2D64C1C9-6779-4C2B-8929-B830AA9CB137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1721323526" sldId="2147483681"/>
              <ac:picMk id="3" creationId="{DEFED0DD-85A5-490B-A6E7-CEE6353C85BE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845114280" sldId="2147483682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845114280" sldId="2147483682"/>
              <ac:spMk id="2" creationId="{9EE0B92A-A73A-4C1F-A960-EBEE0651E7E5}"/>
            </ac:spMkLst>
          </pc:spChg>
          <pc:picChg chg="mod">
            <ac:chgData name="Simon Hageman" userId="111a814b-2112-43b2-9a37-cbaeaf4141cc" providerId="ADAL" clId="{312B65D8-8A9F-4D32-A346-87B9CD2B8DDF}" dt="2021-06-05T20:55:29.740" v="2"/>
            <ac:picMkLst>
              <pc:docMk/>
              <pc:sldMasterMk cId="2035248176" sldId="2147483672"/>
              <pc:sldLayoutMk cId="845114280" sldId="2147483682"/>
              <ac:picMk id="3" creationId="{8FD22A79-5114-4191-8D92-BBB23994A1D3}"/>
            </ac:picMkLst>
          </pc:picChg>
        </pc:sldLayoutChg>
        <pc:sldLayoutChg chg="modSp">
          <pc:chgData name="Simon Hageman" userId="111a814b-2112-43b2-9a37-cbaeaf4141cc" providerId="ADAL" clId="{312B65D8-8A9F-4D32-A346-87B9CD2B8DDF}" dt="2021-06-05T20:55:29.740" v="2"/>
          <pc:sldLayoutMkLst>
            <pc:docMk/>
            <pc:sldMasterMk cId="2035248176" sldId="2147483672"/>
            <pc:sldLayoutMk cId="2170568664" sldId="2147483683"/>
          </pc:sldLayoutMkLst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170568664" sldId="2147483683"/>
              <ac:spMk id="2" creationId="{00000000-0000-0000-0000-000000000000}"/>
            </ac:spMkLst>
          </pc:spChg>
          <pc:spChg chg="mod">
            <ac:chgData name="Simon Hageman" userId="111a814b-2112-43b2-9a37-cbaeaf4141cc" providerId="ADAL" clId="{312B65D8-8A9F-4D32-A346-87B9CD2B8DDF}" dt="2021-06-05T20:55:29.740" v="2"/>
            <ac:spMkLst>
              <pc:docMk/>
              <pc:sldMasterMk cId="2035248176" sldId="2147483672"/>
              <pc:sldLayoutMk cId="2170568664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7B1E01E7-48D6-40A1-B2AC-0BE7B982918E}"/>
              </a:ext>
            </a:extLst>
          </p:cNvPr>
          <p:cNvSpPr/>
          <p:nvPr/>
        </p:nvSpPr>
        <p:spPr>
          <a:xfrm>
            <a:off x="6" y="0"/>
            <a:ext cx="8137445" cy="6858000"/>
          </a:xfrm>
          <a:prstGeom prst="rect">
            <a:avLst/>
          </a:prstGeom>
          <a:solidFill>
            <a:srgbClr val="009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3C9A01A2-4DCB-4FDC-8D81-7D09D89C54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137451" y="0"/>
            <a:ext cx="4054549" cy="6858000"/>
          </a:xfrm>
          <a:solidFill>
            <a:schemeClr val="bg1"/>
          </a:solidFill>
        </p:spPr>
        <p:txBody>
          <a:bodyPr lIns="360000" tIns="792000"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7E7368-D515-4D42-B8E1-977B351AB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126" y="1796144"/>
            <a:ext cx="7244316" cy="3456341"/>
          </a:xfrm>
        </p:spPr>
        <p:txBody>
          <a:bodyPr anchor="t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C86E2FA-4FEA-40D1-B8DA-4B1D5A0D9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125" y="792001"/>
            <a:ext cx="7244316" cy="733647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558DF32-A6C3-43DC-988D-538789A60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1" y="5799600"/>
            <a:ext cx="236974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72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EE0B92A-A73A-4C1F-A960-EBEE0651E7E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9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FD22A79-5114-4191-8D92-BBB23994A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1" y="324001"/>
            <a:ext cx="1656692" cy="45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1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8CC-FC5D-4B4A-BA1B-34D7511E4138}" type="datetimeFigureOut">
              <a:rPr lang="nl-NL" smtClean="0"/>
              <a:t>18-6-2021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38D3-6604-4986-B424-060B1B702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56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800953-537F-479C-A9FE-2E8F626BAC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40373" y="0"/>
            <a:ext cx="8151628" cy="6858000"/>
          </a:xfrm>
          <a:solidFill>
            <a:schemeClr val="bg1"/>
          </a:solidFill>
        </p:spPr>
        <p:txBody>
          <a:bodyPr lIns="432000" tIns="792000"/>
          <a:lstStyle>
            <a:lvl1pPr>
              <a:defRPr sz="16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F2DBF4-41D5-44FE-80A0-485861871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90" y="792000"/>
            <a:ext cx="2977119" cy="130186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98EC8A20-6983-4311-9ACB-A2CEE97541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5951" y="2073275"/>
            <a:ext cx="2978149" cy="35941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627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5A2F99AB-32A0-423C-977A-DB29AAAED14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94BAC71-B4DB-48DC-AB9F-706770D17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00" y="5943343"/>
            <a:ext cx="1658821" cy="4536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FEEA081-B1EA-46D2-82AA-FFBCF4876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01" y="500284"/>
            <a:ext cx="11005792" cy="1435507"/>
          </a:xfrm>
        </p:spPr>
        <p:txBody>
          <a:bodyPr/>
          <a:lstStyle>
            <a:lvl1pPr>
              <a:defRPr>
                <a:solidFill>
                  <a:srgbClr val="009C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BD3EACF-A078-4D79-8926-C47011D436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0552" y="2333625"/>
            <a:ext cx="11006841" cy="31480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3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3DB79D8F-AE8E-4A30-96E9-94F7431F2C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9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4C7C5230-1CB4-4EF8-8368-15AB7EAE7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401" y="5943601"/>
            <a:ext cx="1656692" cy="45301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FA7B015-1EAF-4485-B092-88235C55E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2" y="500284"/>
            <a:ext cx="10763397" cy="14355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E411C9B-0F7A-4131-9D19-AB7E1A4D25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0552" y="2332800"/>
            <a:ext cx="10763248" cy="36083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68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>
            <a:extLst>
              <a:ext uri="{FF2B5EF4-FFF2-40B4-BE49-F238E27FC236}">
                <a16:creationId xmlns:a16="http://schemas.microsoft.com/office/drawing/2014/main" id="{F23B92BB-44D8-46B6-BDA8-521E79490E07}"/>
              </a:ext>
            </a:extLst>
          </p:cNvPr>
          <p:cNvSpPr/>
          <p:nvPr/>
        </p:nvSpPr>
        <p:spPr>
          <a:xfrm>
            <a:off x="0" y="0"/>
            <a:ext cx="40613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D6DC362-A895-44B7-80D2-E78CBF1263FC}"/>
              </a:ext>
            </a:extLst>
          </p:cNvPr>
          <p:cNvSpPr/>
          <p:nvPr/>
        </p:nvSpPr>
        <p:spPr>
          <a:xfrm>
            <a:off x="4061312" y="0"/>
            <a:ext cx="8130688" cy="6858000"/>
          </a:xfrm>
          <a:prstGeom prst="rect">
            <a:avLst/>
          </a:prstGeom>
          <a:solidFill>
            <a:srgbClr val="009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A6F622-BCE1-4329-92E3-2A18615AA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664" y="0"/>
            <a:ext cx="4101977" cy="6858000"/>
          </a:xfrm>
          <a:noFill/>
        </p:spPr>
        <p:txBody>
          <a:bodyPr lIns="360000" tIns="792000" rIns="324000" bIns="720000" anchor="t" anchorCtr="0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B08D5F-DC48-4007-B3E4-76BA25C21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0001" y="792000"/>
            <a:ext cx="622828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272948D-E268-4603-88B2-2B415D950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7620" y="1992086"/>
            <a:ext cx="6228281" cy="376791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07B7152-F84B-43EA-B7A6-BAD952A1A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00" y="5943343"/>
            <a:ext cx="1658821" cy="4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1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>
            <a:extLst>
              <a:ext uri="{FF2B5EF4-FFF2-40B4-BE49-F238E27FC236}">
                <a16:creationId xmlns:a16="http://schemas.microsoft.com/office/drawing/2014/main" id="{05889135-4F9D-431D-93FA-F18A2E0B61A4}"/>
              </a:ext>
            </a:extLst>
          </p:cNvPr>
          <p:cNvSpPr/>
          <p:nvPr/>
        </p:nvSpPr>
        <p:spPr>
          <a:xfrm>
            <a:off x="0" y="0"/>
            <a:ext cx="4080933" cy="6858000"/>
          </a:xfrm>
          <a:prstGeom prst="rect">
            <a:avLst/>
          </a:prstGeom>
          <a:solidFill>
            <a:srgbClr val="009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08A81FD-CC7F-44B7-A3C2-1BA8D56EC811}"/>
              </a:ext>
            </a:extLst>
          </p:cNvPr>
          <p:cNvSpPr/>
          <p:nvPr/>
        </p:nvSpPr>
        <p:spPr>
          <a:xfrm>
            <a:off x="4080933" y="0"/>
            <a:ext cx="811106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C5FD37BF-9F19-45B6-A05D-C37E48EA6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46"/>
            <a:ext cx="4081444" cy="6858000"/>
          </a:xfrm>
          <a:noFill/>
        </p:spPr>
        <p:txBody>
          <a:bodyPr lIns="360000" tIns="1440000" rIns="324000" bIns="720000" anchor="t"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2" name="Tijdelijke aanduiding voor inhoud 11">
            <a:extLst>
              <a:ext uri="{FF2B5EF4-FFF2-40B4-BE49-F238E27FC236}">
                <a16:creationId xmlns:a16="http://schemas.microsoft.com/office/drawing/2014/main" id="{294A9EF1-75FD-43E4-AE75-300DEE25DA6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080933" y="0"/>
            <a:ext cx="8111067" cy="6878638"/>
          </a:xfrm>
        </p:spPr>
        <p:txBody>
          <a:bodyPr lIns="360000" tIns="792000" rIns="324000" bIns="720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EA33CDD-5EA4-4328-BCF7-DF89E9BBF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1" y="324001"/>
            <a:ext cx="1656692" cy="45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08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902D0237-9C24-46F9-989F-B21C10B9B3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959F1A-F72D-4CF6-A029-14E0DB166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0"/>
            <a:ext cx="8131201" cy="6858000"/>
          </a:xfrm>
          <a:noFill/>
        </p:spPr>
        <p:txBody>
          <a:bodyPr lIns="612000" tIns="1404000" rIns="828000" bIns="720000"/>
          <a:lstStyle>
            <a:lvl1pPr>
              <a:defRPr sz="3200">
                <a:solidFill>
                  <a:srgbClr val="009C82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CE22342-5BE0-42EA-B2E1-2EB8037AB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0" y="324000"/>
            <a:ext cx="1658821" cy="453600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D9ABAC14-98E9-44D9-8819-A788634A5A3E}"/>
              </a:ext>
            </a:extLst>
          </p:cNvPr>
          <p:cNvSpPr/>
          <p:nvPr/>
        </p:nvSpPr>
        <p:spPr>
          <a:xfrm>
            <a:off x="8131201" y="0"/>
            <a:ext cx="4060800" cy="6858000"/>
          </a:xfrm>
          <a:prstGeom prst="rect">
            <a:avLst/>
          </a:prstGeom>
          <a:solidFill>
            <a:srgbClr val="009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16C9A74-5669-451B-B2BB-460F64D70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3202" y="500283"/>
            <a:ext cx="3196799" cy="5816296"/>
          </a:xfrm>
        </p:spPr>
        <p:txBody>
          <a:bodyPr anchor="t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491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D56FCA5F-563C-4963-A6C6-ACB86FD6731A}"/>
              </a:ext>
            </a:extLst>
          </p:cNvPr>
          <p:cNvSpPr/>
          <p:nvPr/>
        </p:nvSpPr>
        <p:spPr>
          <a:xfrm>
            <a:off x="0" y="0"/>
            <a:ext cx="8128000" cy="6858000"/>
          </a:xfrm>
          <a:prstGeom prst="rect">
            <a:avLst/>
          </a:prstGeom>
          <a:solidFill>
            <a:srgbClr val="009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92A113-690F-4A70-A450-6B634995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8128000" cy="6857999"/>
          </a:xfrm>
          <a:noFill/>
        </p:spPr>
        <p:txBody>
          <a:bodyPr lIns="612000" tIns="1440000" rIns="828000" bIns="720000" anchor="t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3351474-BA6D-40FF-AD94-E36000AB44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128000" y="1"/>
            <a:ext cx="406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FAEA862-9AD8-44D8-BB6F-BB67BB4C8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1" y="324001"/>
            <a:ext cx="1656692" cy="45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06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D64C1C9-6779-4C2B-8929-B830AA9CB13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EFED0DD-85A5-490B-A6E7-CEE6353C8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0" y="324000"/>
            <a:ext cx="1658821" cy="4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32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335AE316-A033-42C3-91B9-BB69790144E1}"/>
              </a:ext>
            </a:extLst>
          </p:cNvPr>
          <p:cNvSpPr/>
          <p:nvPr/>
        </p:nvSpPr>
        <p:spPr>
          <a:xfrm>
            <a:off x="5" y="0"/>
            <a:ext cx="4060800" cy="6858000"/>
          </a:xfrm>
          <a:prstGeom prst="rect">
            <a:avLst/>
          </a:prstGeom>
          <a:solidFill>
            <a:srgbClr val="009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331E97-3ECC-4AF2-98AB-D57122C8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2501" y="500284"/>
            <a:ext cx="6661297" cy="14355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Formaat </a:t>
            </a:r>
            <a:br>
              <a:rPr lang="nl-NL"/>
            </a:br>
            <a:r>
              <a:rPr lang="nl-NL"/>
              <a:t>4:3 NL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391E4F-156B-48E6-81C2-3447F3936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2500" y="2006379"/>
            <a:ext cx="66612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B4A502B-E2CB-4287-9DED-C3AC2B5E0CF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0014" y="5248352"/>
            <a:ext cx="3534447" cy="133200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8CB1E99A-E5D7-4CAA-A7C3-0E45EE3509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32001" y="5799600"/>
            <a:ext cx="236974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4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988CB-28AA-4DE6-B7C7-5AB3DCA02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208" y="579833"/>
            <a:ext cx="11005792" cy="783986"/>
          </a:xfrm>
        </p:spPr>
        <p:txBody>
          <a:bodyPr/>
          <a:lstStyle/>
          <a:p>
            <a:r>
              <a:rPr lang="nl-NL" dirty="0"/>
              <a:t>Thermische Energie Stollingswarmte (TES)</a:t>
            </a:r>
            <a:endParaRPr lang="en-NL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D7D7BBB-3BF5-42D8-9872-C3C0A2D31DBF}"/>
              </a:ext>
            </a:extLst>
          </p:cNvPr>
          <p:cNvSpPr/>
          <p:nvPr/>
        </p:nvSpPr>
        <p:spPr>
          <a:xfrm>
            <a:off x="3800099" y="3226086"/>
            <a:ext cx="1417834" cy="7839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TEO</a:t>
            </a:r>
            <a:endParaRPr lang="en-NL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B041E78-4944-4B58-9FEA-ED7A6A75052A}"/>
              </a:ext>
            </a:extLst>
          </p:cNvPr>
          <p:cNvSpPr/>
          <p:nvPr/>
        </p:nvSpPr>
        <p:spPr>
          <a:xfrm>
            <a:off x="5844656" y="3226086"/>
            <a:ext cx="1417834" cy="7839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95% Vriezen</a:t>
            </a:r>
            <a:br>
              <a:rPr lang="nl-NL" dirty="0"/>
            </a:br>
            <a:r>
              <a:rPr lang="nl-NL" dirty="0"/>
              <a:t>TES</a:t>
            </a:r>
            <a:endParaRPr lang="en-NL" dirty="0"/>
          </a:p>
        </p:txBody>
      </p:sp>
      <p:sp>
        <p:nvSpPr>
          <p:cNvPr id="6" name="Rectangle: Beveled 5">
            <a:extLst>
              <a:ext uri="{FF2B5EF4-FFF2-40B4-BE49-F238E27FC236}">
                <a16:creationId xmlns:a16="http://schemas.microsoft.com/office/drawing/2014/main" id="{4F63904A-386D-490E-9934-82BDD0DEED54}"/>
              </a:ext>
            </a:extLst>
          </p:cNvPr>
          <p:cNvSpPr/>
          <p:nvPr/>
        </p:nvSpPr>
        <p:spPr>
          <a:xfrm rot="1677950">
            <a:off x="7851421" y="2296171"/>
            <a:ext cx="472611" cy="462337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7" name="Rectangle: Beveled 6">
            <a:extLst>
              <a:ext uri="{FF2B5EF4-FFF2-40B4-BE49-F238E27FC236}">
                <a16:creationId xmlns:a16="http://schemas.microsoft.com/office/drawing/2014/main" id="{DDD85356-4CBC-4163-8FA5-A1F40832A1A4}"/>
              </a:ext>
            </a:extLst>
          </p:cNvPr>
          <p:cNvSpPr/>
          <p:nvPr/>
        </p:nvSpPr>
        <p:spPr>
          <a:xfrm>
            <a:off x="8480428" y="2268053"/>
            <a:ext cx="472611" cy="462337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8" name="Rectangle: Beveled 7">
            <a:extLst>
              <a:ext uri="{FF2B5EF4-FFF2-40B4-BE49-F238E27FC236}">
                <a16:creationId xmlns:a16="http://schemas.microsoft.com/office/drawing/2014/main" id="{149BB2F6-C22C-4B98-9495-2073AD2B5AEE}"/>
              </a:ext>
            </a:extLst>
          </p:cNvPr>
          <p:cNvSpPr/>
          <p:nvPr/>
        </p:nvSpPr>
        <p:spPr>
          <a:xfrm rot="20099779">
            <a:off x="7858173" y="2016643"/>
            <a:ext cx="472611" cy="462337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Rectangle: Beveled 8">
            <a:extLst>
              <a:ext uri="{FF2B5EF4-FFF2-40B4-BE49-F238E27FC236}">
                <a16:creationId xmlns:a16="http://schemas.microsoft.com/office/drawing/2014/main" id="{6E4D5879-09F1-4622-8FC6-DFCE51E82DD6}"/>
              </a:ext>
            </a:extLst>
          </p:cNvPr>
          <p:cNvSpPr/>
          <p:nvPr/>
        </p:nvSpPr>
        <p:spPr>
          <a:xfrm>
            <a:off x="8128943" y="2428491"/>
            <a:ext cx="472611" cy="462337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Rectangle: Beveled 9">
            <a:extLst>
              <a:ext uri="{FF2B5EF4-FFF2-40B4-BE49-F238E27FC236}">
                <a16:creationId xmlns:a16="http://schemas.microsoft.com/office/drawing/2014/main" id="{7E39AB42-7775-4435-885C-39F385B9D352}"/>
              </a:ext>
            </a:extLst>
          </p:cNvPr>
          <p:cNvSpPr/>
          <p:nvPr/>
        </p:nvSpPr>
        <p:spPr>
          <a:xfrm rot="20913383">
            <a:off x="8170110" y="2149264"/>
            <a:ext cx="472611" cy="462337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1" name="Rectangle: Beveled 10">
            <a:extLst>
              <a:ext uri="{FF2B5EF4-FFF2-40B4-BE49-F238E27FC236}">
                <a16:creationId xmlns:a16="http://schemas.microsoft.com/office/drawing/2014/main" id="{9A4A87B0-4B4D-403C-BE5C-3556BB7CAF7F}"/>
              </a:ext>
            </a:extLst>
          </p:cNvPr>
          <p:cNvSpPr/>
          <p:nvPr/>
        </p:nvSpPr>
        <p:spPr>
          <a:xfrm>
            <a:off x="8266894" y="1858083"/>
            <a:ext cx="472611" cy="462337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2" name="Rectangle: Beveled 11">
            <a:extLst>
              <a:ext uri="{FF2B5EF4-FFF2-40B4-BE49-F238E27FC236}">
                <a16:creationId xmlns:a16="http://schemas.microsoft.com/office/drawing/2014/main" id="{00127062-E058-416C-B171-26FB41EC190D}"/>
              </a:ext>
            </a:extLst>
          </p:cNvPr>
          <p:cNvSpPr/>
          <p:nvPr/>
        </p:nvSpPr>
        <p:spPr>
          <a:xfrm rot="1401426">
            <a:off x="7799275" y="2599950"/>
            <a:ext cx="472611" cy="462337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360BE8F-C8F4-47E3-BDBF-B4B4094B3AE7}"/>
              </a:ext>
            </a:extLst>
          </p:cNvPr>
          <p:cNvCxnSpPr>
            <a:cxnSpLocks/>
          </p:cNvCxnSpPr>
          <p:nvPr/>
        </p:nvCxnSpPr>
        <p:spPr>
          <a:xfrm flipV="1">
            <a:off x="7346129" y="3134073"/>
            <a:ext cx="679177" cy="3710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40D1BA-C194-4108-A19B-C114CB2BB14C}"/>
              </a:ext>
            </a:extLst>
          </p:cNvPr>
          <p:cNvCxnSpPr>
            <a:cxnSpLocks/>
          </p:cNvCxnSpPr>
          <p:nvPr/>
        </p:nvCxnSpPr>
        <p:spPr>
          <a:xfrm>
            <a:off x="7355853" y="3815231"/>
            <a:ext cx="773090" cy="4160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263BD81-1577-48F4-9C46-FF4389EA310D}"/>
              </a:ext>
            </a:extLst>
          </p:cNvPr>
          <p:cNvSpPr txBox="1"/>
          <p:nvPr/>
        </p:nvSpPr>
        <p:spPr>
          <a:xfrm>
            <a:off x="8266894" y="2935931"/>
            <a:ext cx="1248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95 % IJs</a:t>
            </a:r>
            <a:br>
              <a:rPr lang="nl-NL" dirty="0"/>
            </a:br>
            <a:r>
              <a:rPr lang="nl-NL" i="1" dirty="0"/>
              <a:t>(Buffe</a:t>
            </a:r>
            <a:r>
              <a:rPr lang="nl-NL" dirty="0"/>
              <a:t>r)</a:t>
            </a:r>
            <a:endParaRPr lang="en-NL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FE36549-F114-4467-A2CA-A8DD6B33848A}"/>
              </a:ext>
            </a:extLst>
          </p:cNvPr>
          <p:cNvCxnSpPr>
            <a:cxnSpLocks/>
            <a:endCxn id="43" idx="3"/>
          </p:cNvCxnSpPr>
          <p:nvPr/>
        </p:nvCxnSpPr>
        <p:spPr>
          <a:xfrm flipH="1" flipV="1">
            <a:off x="6290855" y="2019665"/>
            <a:ext cx="1372700" cy="23633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5E9B24A-BE92-452D-B0B1-FFCEF9EE9256}"/>
              </a:ext>
            </a:extLst>
          </p:cNvPr>
          <p:cNvSpPr txBox="1"/>
          <p:nvPr/>
        </p:nvSpPr>
        <p:spPr>
          <a:xfrm>
            <a:off x="0" y="2255999"/>
            <a:ext cx="241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naar oppervlakte water</a:t>
            </a:r>
            <a:endParaRPr lang="en-NL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D11810B-DE1E-492A-85CB-6E09E6FE7CF3}"/>
              </a:ext>
            </a:extLst>
          </p:cNvPr>
          <p:cNvSpPr/>
          <p:nvPr/>
        </p:nvSpPr>
        <p:spPr>
          <a:xfrm>
            <a:off x="8222306" y="4147776"/>
            <a:ext cx="517199" cy="16695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1B25CC-DB28-4434-B592-2409BC1A1A80}"/>
              </a:ext>
            </a:extLst>
          </p:cNvPr>
          <p:cNvSpPr txBox="1"/>
          <p:nvPr/>
        </p:nvSpPr>
        <p:spPr>
          <a:xfrm>
            <a:off x="8037026" y="4399606"/>
            <a:ext cx="1742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5 % restwater met zouten</a:t>
            </a:r>
            <a:endParaRPr lang="en-NL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8A665AD-A96C-4D96-94A5-76524E3CAB81}"/>
              </a:ext>
            </a:extLst>
          </p:cNvPr>
          <p:cNvCxnSpPr>
            <a:cxnSpLocks/>
          </p:cNvCxnSpPr>
          <p:nvPr/>
        </p:nvCxnSpPr>
        <p:spPr>
          <a:xfrm>
            <a:off x="9226943" y="4256175"/>
            <a:ext cx="81984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7ADDCD4-04A2-4A53-85A1-84E5A9BD0C90}"/>
              </a:ext>
            </a:extLst>
          </p:cNvPr>
          <p:cNvSpPr txBox="1"/>
          <p:nvPr/>
        </p:nvSpPr>
        <p:spPr>
          <a:xfrm>
            <a:off x="10558781" y="4822115"/>
            <a:ext cx="124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RWZI</a:t>
            </a:r>
            <a:endParaRPr lang="en-NL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2673C00-7626-405D-8121-CC9EFE65C28F}"/>
              </a:ext>
            </a:extLst>
          </p:cNvPr>
          <p:cNvCxnSpPr>
            <a:cxnSpLocks/>
          </p:cNvCxnSpPr>
          <p:nvPr/>
        </p:nvCxnSpPr>
        <p:spPr>
          <a:xfrm>
            <a:off x="10838273" y="4257136"/>
            <a:ext cx="0" cy="5244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E208AAF-935E-4C1B-B6E9-E55F7FEED464}"/>
              </a:ext>
            </a:extLst>
          </p:cNvPr>
          <p:cNvCxnSpPr>
            <a:cxnSpLocks/>
          </p:cNvCxnSpPr>
          <p:nvPr/>
        </p:nvCxnSpPr>
        <p:spPr>
          <a:xfrm>
            <a:off x="10838273" y="5244744"/>
            <a:ext cx="0" cy="460159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98FE23A-39F0-41AA-98D9-B38D0BAD282F}"/>
              </a:ext>
            </a:extLst>
          </p:cNvPr>
          <p:cNvSpPr txBox="1"/>
          <p:nvPr/>
        </p:nvSpPr>
        <p:spPr>
          <a:xfrm>
            <a:off x="10558781" y="5758200"/>
            <a:ext cx="1655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Eventueel </a:t>
            </a:r>
            <a:r>
              <a:rPr lang="nl-NL" dirty="0" err="1"/>
              <a:t>fosfaatwinnig</a:t>
            </a:r>
            <a:endParaRPr lang="en-NL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731C21-6EAB-4B04-AA4D-8395369D36B3}"/>
              </a:ext>
            </a:extLst>
          </p:cNvPr>
          <p:cNvSpPr txBox="1"/>
          <p:nvPr/>
        </p:nvSpPr>
        <p:spPr>
          <a:xfrm>
            <a:off x="10105756" y="4030274"/>
            <a:ext cx="124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Riool</a:t>
            </a:r>
            <a:endParaRPr lang="en-NL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0A185B2-34BB-4B7C-8418-E9C99D1CFEE9}"/>
              </a:ext>
            </a:extLst>
          </p:cNvPr>
          <p:cNvCxnSpPr>
            <a:cxnSpLocks/>
          </p:cNvCxnSpPr>
          <p:nvPr/>
        </p:nvCxnSpPr>
        <p:spPr>
          <a:xfrm>
            <a:off x="5351122" y="3745723"/>
            <a:ext cx="397330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3DB0941-71F8-449E-B58D-941A5D8208BE}"/>
              </a:ext>
            </a:extLst>
          </p:cNvPr>
          <p:cNvCxnSpPr>
            <a:cxnSpLocks/>
          </p:cNvCxnSpPr>
          <p:nvPr/>
        </p:nvCxnSpPr>
        <p:spPr>
          <a:xfrm>
            <a:off x="3306565" y="3468349"/>
            <a:ext cx="360345" cy="1497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95DB90E-1F9C-4DB6-9F3D-211F2C1B890B}"/>
              </a:ext>
            </a:extLst>
          </p:cNvPr>
          <p:cNvCxnSpPr>
            <a:cxnSpLocks/>
          </p:cNvCxnSpPr>
          <p:nvPr/>
        </p:nvCxnSpPr>
        <p:spPr>
          <a:xfrm>
            <a:off x="4507304" y="4147776"/>
            <a:ext cx="0" cy="71263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EC72CFD-8D6F-4C78-B16F-C349089E8853}"/>
              </a:ext>
            </a:extLst>
          </p:cNvPr>
          <p:cNvCxnSpPr>
            <a:cxnSpLocks/>
          </p:cNvCxnSpPr>
          <p:nvPr/>
        </p:nvCxnSpPr>
        <p:spPr>
          <a:xfrm>
            <a:off x="6550149" y="4147776"/>
            <a:ext cx="0" cy="71263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31D1965-ACDF-4D73-86E3-579CF7AE97A8}"/>
              </a:ext>
            </a:extLst>
          </p:cNvPr>
          <p:cNvSpPr txBox="1"/>
          <p:nvPr/>
        </p:nvSpPr>
        <p:spPr>
          <a:xfrm>
            <a:off x="3761005" y="4781573"/>
            <a:ext cx="1435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Warmte op basis van </a:t>
            </a:r>
            <a:r>
              <a:rPr lang="nl-NL" dirty="0" err="1"/>
              <a:t>Cp</a:t>
            </a:r>
            <a:endParaRPr lang="en-NL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03FA61-61D5-4451-AABC-17E92F401005}"/>
              </a:ext>
            </a:extLst>
          </p:cNvPr>
          <p:cNvSpPr txBox="1"/>
          <p:nvPr/>
        </p:nvSpPr>
        <p:spPr>
          <a:xfrm>
            <a:off x="5454267" y="4781573"/>
            <a:ext cx="220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Warmte op </a:t>
            </a:r>
            <a:br>
              <a:rPr lang="nl-NL" dirty="0"/>
            </a:br>
            <a:r>
              <a:rPr lang="nl-NL" dirty="0"/>
              <a:t>basis stollingswarmte (=80xCp, water!)</a:t>
            </a:r>
            <a:endParaRPr lang="en-NL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BAE3C7F-3A4F-413A-8556-975237CA2CDE}"/>
              </a:ext>
            </a:extLst>
          </p:cNvPr>
          <p:cNvSpPr txBox="1"/>
          <p:nvPr/>
        </p:nvSpPr>
        <p:spPr>
          <a:xfrm>
            <a:off x="4903466" y="1834999"/>
            <a:ext cx="138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Smeltwater</a:t>
            </a:r>
            <a:endParaRPr lang="en-NL" dirty="0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C1D93D9-7BDA-4B1B-BAF2-4632185AC1E5}"/>
              </a:ext>
            </a:extLst>
          </p:cNvPr>
          <p:cNvCxnSpPr>
            <a:cxnSpLocks/>
            <a:stCxn id="43" idx="1"/>
          </p:cNvCxnSpPr>
          <p:nvPr/>
        </p:nvCxnSpPr>
        <p:spPr>
          <a:xfrm flipH="1">
            <a:off x="3756112" y="2019665"/>
            <a:ext cx="1147354" cy="82266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F402517-30F4-4654-9EE4-A166B25F4AE9}"/>
              </a:ext>
            </a:extLst>
          </p:cNvPr>
          <p:cNvSpPr/>
          <p:nvPr/>
        </p:nvSpPr>
        <p:spPr>
          <a:xfrm>
            <a:off x="1765441" y="2743321"/>
            <a:ext cx="1885610" cy="64633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Warmtewisselaar</a:t>
            </a:r>
            <a:endParaRPr lang="en-NL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097B20F-03FF-412F-A5A7-95541433E88C}"/>
              </a:ext>
            </a:extLst>
          </p:cNvPr>
          <p:cNvCxnSpPr>
            <a:cxnSpLocks/>
          </p:cNvCxnSpPr>
          <p:nvPr/>
        </p:nvCxnSpPr>
        <p:spPr>
          <a:xfrm flipV="1">
            <a:off x="1438676" y="3429001"/>
            <a:ext cx="326765" cy="1890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F53D4C0-8E10-4D35-8E8B-C357E64CABE9}"/>
              </a:ext>
            </a:extLst>
          </p:cNvPr>
          <p:cNvCxnSpPr>
            <a:cxnSpLocks/>
          </p:cNvCxnSpPr>
          <p:nvPr/>
        </p:nvCxnSpPr>
        <p:spPr>
          <a:xfrm flipH="1" flipV="1">
            <a:off x="1329533" y="2590049"/>
            <a:ext cx="404868" cy="1885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ABD703E-8699-41F3-A142-1B6816429938}"/>
              </a:ext>
            </a:extLst>
          </p:cNvPr>
          <p:cNvSpPr txBox="1"/>
          <p:nvPr/>
        </p:nvSpPr>
        <p:spPr>
          <a:xfrm>
            <a:off x="84360" y="3684510"/>
            <a:ext cx="241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oppervlakte water</a:t>
            </a:r>
            <a:endParaRPr lang="en-NL" dirty="0"/>
          </a:p>
        </p:txBody>
      </p: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66E6DBFD-EFC0-4138-8238-A3F4CF08FCD1}"/>
              </a:ext>
            </a:extLst>
          </p:cNvPr>
          <p:cNvCxnSpPr>
            <a:cxnSpLocks/>
            <a:stCxn id="4" idx="3"/>
            <a:endCxn id="22" idx="3"/>
          </p:cNvCxnSpPr>
          <p:nvPr/>
        </p:nvCxnSpPr>
        <p:spPr>
          <a:xfrm flipH="1" flipV="1">
            <a:off x="2417455" y="2440665"/>
            <a:ext cx="2800478" cy="1177414"/>
          </a:xfrm>
          <a:prstGeom prst="bentConnector3">
            <a:avLst>
              <a:gd name="adj1" fmla="val -8163"/>
            </a:avLst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EBF7A76B-321A-4C2A-9EA5-B1A09F75739A}"/>
              </a:ext>
            </a:extLst>
          </p:cNvPr>
          <p:cNvSpPr txBox="1"/>
          <p:nvPr/>
        </p:nvSpPr>
        <p:spPr>
          <a:xfrm>
            <a:off x="653889" y="3967273"/>
            <a:ext cx="71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16°C</a:t>
            </a:r>
            <a:endParaRPr lang="en-NL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593985A-D706-4012-A823-C59957A828DF}"/>
              </a:ext>
            </a:extLst>
          </p:cNvPr>
          <p:cNvSpPr txBox="1"/>
          <p:nvPr/>
        </p:nvSpPr>
        <p:spPr>
          <a:xfrm>
            <a:off x="5409144" y="2581595"/>
            <a:ext cx="71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10°C</a:t>
            </a:r>
            <a:endParaRPr lang="en-NL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58C5FC0-A859-4AB9-9BF8-088B395E5D82}"/>
              </a:ext>
            </a:extLst>
          </p:cNvPr>
          <p:cNvSpPr txBox="1"/>
          <p:nvPr/>
        </p:nvSpPr>
        <p:spPr>
          <a:xfrm>
            <a:off x="5149028" y="3766671"/>
            <a:ext cx="71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1°C</a:t>
            </a:r>
            <a:endParaRPr lang="en-NL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393BBF-0971-4111-8343-400402496CFB}"/>
              </a:ext>
            </a:extLst>
          </p:cNvPr>
          <p:cNvSpPr txBox="1"/>
          <p:nvPr/>
        </p:nvSpPr>
        <p:spPr>
          <a:xfrm>
            <a:off x="6849884" y="1812950"/>
            <a:ext cx="71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1°C</a:t>
            </a:r>
            <a:endParaRPr lang="en-NL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270BDAE-B2B6-4AC2-985F-ACFA72057EAD}"/>
              </a:ext>
            </a:extLst>
          </p:cNvPr>
          <p:cNvSpPr txBox="1"/>
          <p:nvPr/>
        </p:nvSpPr>
        <p:spPr>
          <a:xfrm>
            <a:off x="3817694" y="2684326"/>
            <a:ext cx="71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1°C</a:t>
            </a:r>
            <a:endParaRPr lang="en-NL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9668F05-F612-48EF-8789-0EF6C6E9D2E7}"/>
              </a:ext>
            </a:extLst>
          </p:cNvPr>
          <p:cNvSpPr txBox="1"/>
          <p:nvPr/>
        </p:nvSpPr>
        <p:spPr>
          <a:xfrm>
            <a:off x="1186208" y="2653890"/>
            <a:ext cx="71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10°C</a:t>
            </a:r>
            <a:endParaRPr lang="en-NL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EDC00F-4568-45CE-B93B-3B13841AB8BA}"/>
              </a:ext>
            </a:extLst>
          </p:cNvPr>
          <p:cNvSpPr txBox="1"/>
          <p:nvPr/>
        </p:nvSpPr>
        <p:spPr>
          <a:xfrm>
            <a:off x="162926" y="3433264"/>
            <a:ext cx="1435487" cy="38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>
                <a:solidFill>
                  <a:srgbClr val="FF0000"/>
                </a:solidFill>
              </a:rPr>
              <a:t>START HIER</a:t>
            </a:r>
            <a:endParaRPr lang="en-NL" i="1" dirty="0">
              <a:solidFill>
                <a:srgbClr val="FF0000"/>
              </a:solidFill>
            </a:endParaRPr>
          </a:p>
        </p:txBody>
      </p: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CE2FF258-3184-4D81-8B82-2C448991C735}"/>
              </a:ext>
            </a:extLst>
          </p:cNvPr>
          <p:cNvCxnSpPr>
            <a:cxnSpLocks/>
            <a:stCxn id="59" idx="3"/>
          </p:cNvCxnSpPr>
          <p:nvPr/>
        </p:nvCxnSpPr>
        <p:spPr>
          <a:xfrm>
            <a:off x="2501815" y="3869176"/>
            <a:ext cx="1212345" cy="12486"/>
          </a:xfrm>
          <a:prstGeom prst="bentConnector3">
            <a:avLst>
              <a:gd name="adj1" fmla="val 50000"/>
            </a:avLst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CF2081A-8181-456A-ABC4-80F3B4A84AF9}"/>
              </a:ext>
            </a:extLst>
          </p:cNvPr>
          <p:cNvSpPr txBox="1"/>
          <p:nvPr/>
        </p:nvSpPr>
        <p:spPr>
          <a:xfrm>
            <a:off x="2973679" y="3363023"/>
            <a:ext cx="71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7°C</a:t>
            </a:r>
            <a:endParaRPr lang="en-NL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15DEBF3-7420-4C2C-BA98-7B8C1B812937}"/>
              </a:ext>
            </a:extLst>
          </p:cNvPr>
          <p:cNvSpPr txBox="1"/>
          <p:nvPr/>
        </p:nvSpPr>
        <p:spPr>
          <a:xfrm>
            <a:off x="2790326" y="3910307"/>
            <a:ext cx="71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16°C</a:t>
            </a:r>
            <a:endParaRPr lang="en-NL" dirty="0"/>
          </a:p>
        </p:txBody>
      </p:sp>
      <p:sp>
        <p:nvSpPr>
          <p:cNvPr id="13" name="Sun 12">
            <a:extLst>
              <a:ext uri="{FF2B5EF4-FFF2-40B4-BE49-F238E27FC236}">
                <a16:creationId xmlns:a16="http://schemas.microsoft.com/office/drawing/2014/main" id="{C9FFA23E-858C-4E2D-9AF9-2553B551693C}"/>
              </a:ext>
            </a:extLst>
          </p:cNvPr>
          <p:cNvSpPr/>
          <p:nvPr/>
        </p:nvSpPr>
        <p:spPr>
          <a:xfrm>
            <a:off x="10243335" y="1938427"/>
            <a:ext cx="594938" cy="586781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0E80126-F748-400E-BCF9-A55FADC070F1}"/>
              </a:ext>
            </a:extLst>
          </p:cNvPr>
          <p:cNvCxnSpPr>
            <a:cxnSpLocks/>
          </p:cNvCxnSpPr>
          <p:nvPr/>
        </p:nvCxnSpPr>
        <p:spPr>
          <a:xfrm flipH="1">
            <a:off x="9088195" y="2380432"/>
            <a:ext cx="1099523" cy="8028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EE58509-EAD7-4AAE-B707-F73ED32C10EC}"/>
              </a:ext>
            </a:extLst>
          </p:cNvPr>
          <p:cNvSpPr txBox="1"/>
          <p:nvPr/>
        </p:nvSpPr>
        <p:spPr>
          <a:xfrm>
            <a:off x="9441951" y="2653890"/>
            <a:ext cx="2106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Thermische energie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733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8E47-95DC-4B7F-9F9E-590868C3B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Invriezen en scheiden fosfor</a:t>
            </a:r>
            <a:endParaRPr lang="en-NL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B1166B3-BBCB-43F7-9C25-6CDD2DD34F15}"/>
              </a:ext>
            </a:extLst>
          </p:cNvPr>
          <p:cNvSpPr/>
          <p:nvPr/>
        </p:nvSpPr>
        <p:spPr>
          <a:xfrm>
            <a:off x="791110" y="2198670"/>
            <a:ext cx="1530850" cy="15719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100% water</a:t>
            </a:r>
            <a:br>
              <a:rPr lang="nl-NL" dirty="0"/>
            </a:br>
            <a:endParaRPr lang="en-NL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67CF88B-5E59-47EA-85C0-6EC110B2E432}"/>
              </a:ext>
            </a:extLst>
          </p:cNvPr>
          <p:cNvSpPr/>
          <p:nvPr/>
        </p:nvSpPr>
        <p:spPr>
          <a:xfrm>
            <a:off x="2926423" y="2198670"/>
            <a:ext cx="1530850" cy="15719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50% ijs </a:t>
            </a:r>
            <a:br>
              <a:rPr lang="nl-NL" dirty="0"/>
            </a:br>
            <a:endParaRPr lang="nl-NL" dirty="0"/>
          </a:p>
          <a:p>
            <a:pPr algn="ctr"/>
            <a:endParaRPr lang="nl-NL" dirty="0"/>
          </a:p>
          <a:p>
            <a:pPr algn="ctr"/>
            <a:r>
              <a:rPr lang="nl-NL" dirty="0"/>
              <a:t>50% water</a:t>
            </a:r>
            <a:endParaRPr lang="en-NL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6D4719D-65CA-4A17-A822-7C93FECAA446}"/>
              </a:ext>
            </a:extLst>
          </p:cNvPr>
          <p:cNvSpPr/>
          <p:nvPr/>
        </p:nvSpPr>
        <p:spPr>
          <a:xfrm>
            <a:off x="5135366" y="2198670"/>
            <a:ext cx="1530850" cy="15719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r>
              <a:rPr lang="nl-NL" dirty="0"/>
              <a:t>80% ijs</a:t>
            </a:r>
          </a:p>
          <a:p>
            <a:pPr algn="ctr"/>
            <a:br>
              <a:rPr lang="nl-NL" dirty="0"/>
            </a:br>
            <a:r>
              <a:rPr lang="nl-NL" dirty="0"/>
              <a:t>20% water</a:t>
            </a:r>
            <a:endParaRPr lang="en-NL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8575ED1-E0AD-4C4E-804D-F2B68BB02EAB}"/>
              </a:ext>
            </a:extLst>
          </p:cNvPr>
          <p:cNvSpPr/>
          <p:nvPr/>
        </p:nvSpPr>
        <p:spPr>
          <a:xfrm>
            <a:off x="7210746" y="2198670"/>
            <a:ext cx="1530850" cy="15719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r>
              <a:rPr lang="nl-NL" dirty="0"/>
              <a:t>95% ijs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5% water</a:t>
            </a:r>
            <a:br>
              <a:rPr lang="nl-NL" dirty="0"/>
            </a:br>
            <a:endParaRPr lang="en-NL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6EAE3A-DF85-4783-8D4D-568821582E34}"/>
              </a:ext>
            </a:extLst>
          </p:cNvPr>
          <p:cNvCxnSpPr>
            <a:stCxn id="6" idx="1"/>
            <a:endCxn id="6" idx="3"/>
          </p:cNvCxnSpPr>
          <p:nvPr/>
        </p:nvCxnSpPr>
        <p:spPr>
          <a:xfrm>
            <a:off x="2926423" y="2984643"/>
            <a:ext cx="153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C74352-EF7F-49C4-A8D4-A2D20F409E60}"/>
              </a:ext>
            </a:extLst>
          </p:cNvPr>
          <p:cNvCxnSpPr/>
          <p:nvPr/>
        </p:nvCxnSpPr>
        <p:spPr>
          <a:xfrm>
            <a:off x="5135366" y="3339101"/>
            <a:ext cx="153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E78CAA-A7BD-4F5F-B435-5175193E6326}"/>
              </a:ext>
            </a:extLst>
          </p:cNvPr>
          <p:cNvCxnSpPr>
            <a:cxnSpLocks/>
          </p:cNvCxnSpPr>
          <p:nvPr/>
        </p:nvCxnSpPr>
        <p:spPr>
          <a:xfrm>
            <a:off x="7210746" y="3606229"/>
            <a:ext cx="153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87D666E-00F4-4C1F-A019-AED000EFEC97}"/>
              </a:ext>
            </a:extLst>
          </p:cNvPr>
          <p:cNvCxnSpPr>
            <a:cxnSpLocks/>
          </p:cNvCxnSpPr>
          <p:nvPr/>
        </p:nvCxnSpPr>
        <p:spPr>
          <a:xfrm>
            <a:off x="8907694" y="3924728"/>
            <a:ext cx="986319" cy="534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3D0AEA-CF28-46F1-9EBB-35FB43A21394}"/>
              </a:ext>
            </a:extLst>
          </p:cNvPr>
          <p:cNvCxnSpPr/>
          <p:nvPr/>
        </p:nvCxnSpPr>
        <p:spPr>
          <a:xfrm flipV="1">
            <a:off x="9061807" y="2599362"/>
            <a:ext cx="1212350" cy="385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F98D373-F61D-4283-8278-7836B168663A}"/>
              </a:ext>
            </a:extLst>
          </p:cNvPr>
          <p:cNvSpPr txBox="1"/>
          <p:nvPr/>
        </p:nvSpPr>
        <p:spPr>
          <a:xfrm>
            <a:off x="9667982" y="1935791"/>
            <a:ext cx="2301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Fosfaat-arm ijs naar oppervlaktewater</a:t>
            </a:r>
            <a:endParaRPr lang="en-NL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AB45D9-6A60-4A91-90C7-D5AD7298D9CE}"/>
              </a:ext>
            </a:extLst>
          </p:cNvPr>
          <p:cNvSpPr txBox="1"/>
          <p:nvPr/>
        </p:nvSpPr>
        <p:spPr>
          <a:xfrm>
            <a:off x="9284414" y="4458984"/>
            <a:ext cx="2856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Geconcentreerd fosfaat water naar riool</a:t>
            </a:r>
            <a:endParaRPr lang="en-NL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707B4D-589C-422B-94C8-0CE9BCFA5ED4}"/>
              </a:ext>
            </a:extLst>
          </p:cNvPr>
          <p:cNvSpPr txBox="1"/>
          <p:nvPr/>
        </p:nvSpPr>
        <p:spPr>
          <a:xfrm>
            <a:off x="2638747" y="4381929"/>
            <a:ext cx="6102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Fosfaat grotendeels in water en bijna niet in het ijs!!!</a:t>
            </a:r>
            <a:endParaRPr lang="en-NL" i="1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AB08D35-A8A4-43CF-9A5A-CB674FF62AF1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6666216" y="2984643"/>
            <a:ext cx="446925" cy="6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30478BD-E061-4604-8B41-5F8DC142928E}"/>
              </a:ext>
            </a:extLst>
          </p:cNvPr>
          <p:cNvCxnSpPr>
            <a:cxnSpLocks/>
          </p:cNvCxnSpPr>
          <p:nvPr/>
        </p:nvCxnSpPr>
        <p:spPr>
          <a:xfrm>
            <a:off x="2421278" y="2907644"/>
            <a:ext cx="446925" cy="6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35CB4AC-1FE9-4B9E-A0D3-C606A37E01BC}"/>
              </a:ext>
            </a:extLst>
          </p:cNvPr>
          <p:cNvCxnSpPr>
            <a:cxnSpLocks/>
          </p:cNvCxnSpPr>
          <p:nvPr/>
        </p:nvCxnSpPr>
        <p:spPr>
          <a:xfrm>
            <a:off x="4619946" y="2939072"/>
            <a:ext cx="446925" cy="6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C268763C-19DE-485B-A492-1F19DF852C32}"/>
              </a:ext>
            </a:extLst>
          </p:cNvPr>
          <p:cNvSpPr/>
          <p:nvPr/>
        </p:nvSpPr>
        <p:spPr>
          <a:xfrm>
            <a:off x="1651517" y="3532258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0C0A3A7B-A60F-457B-B32B-0F9AD5DE84AD}"/>
              </a:ext>
            </a:extLst>
          </p:cNvPr>
          <p:cNvSpPr/>
          <p:nvPr/>
        </p:nvSpPr>
        <p:spPr>
          <a:xfrm>
            <a:off x="1141445" y="3112207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4E298180-6184-4AB3-86ED-2797B4BEF25D}"/>
              </a:ext>
            </a:extLst>
          </p:cNvPr>
          <p:cNvSpPr/>
          <p:nvPr/>
        </p:nvSpPr>
        <p:spPr>
          <a:xfrm>
            <a:off x="1927173" y="2481174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EB88905E-9FB1-4D7E-9188-48037D904F51}"/>
              </a:ext>
            </a:extLst>
          </p:cNvPr>
          <p:cNvSpPr/>
          <p:nvPr/>
        </p:nvSpPr>
        <p:spPr>
          <a:xfrm>
            <a:off x="1200521" y="2501323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ED3DACA5-4ACC-4031-BBC6-ECBD58AF682E}"/>
              </a:ext>
            </a:extLst>
          </p:cNvPr>
          <p:cNvSpPr/>
          <p:nvPr/>
        </p:nvSpPr>
        <p:spPr>
          <a:xfrm>
            <a:off x="3076620" y="3565099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2B5B4D3B-FD6A-4A57-B497-76587C8DB454}"/>
              </a:ext>
            </a:extLst>
          </p:cNvPr>
          <p:cNvSpPr/>
          <p:nvPr/>
        </p:nvSpPr>
        <p:spPr>
          <a:xfrm>
            <a:off x="4208980" y="3080733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44729EC5-1DBB-4D5D-B6F9-93F00242C22E}"/>
              </a:ext>
            </a:extLst>
          </p:cNvPr>
          <p:cNvSpPr/>
          <p:nvPr/>
        </p:nvSpPr>
        <p:spPr>
          <a:xfrm>
            <a:off x="3611576" y="3175509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2B480264-5C10-49B0-942A-3068EBF18182}"/>
              </a:ext>
            </a:extLst>
          </p:cNvPr>
          <p:cNvSpPr/>
          <p:nvPr/>
        </p:nvSpPr>
        <p:spPr>
          <a:xfrm>
            <a:off x="3111777" y="3129335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B834F863-70FC-4168-AE96-3AEE35BC046B}"/>
              </a:ext>
            </a:extLst>
          </p:cNvPr>
          <p:cNvSpPr/>
          <p:nvPr/>
        </p:nvSpPr>
        <p:spPr>
          <a:xfrm>
            <a:off x="5575216" y="3613911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285668A2-FB04-4E11-9B55-15D03355B0FA}"/>
              </a:ext>
            </a:extLst>
          </p:cNvPr>
          <p:cNvSpPr/>
          <p:nvPr/>
        </p:nvSpPr>
        <p:spPr>
          <a:xfrm>
            <a:off x="6497216" y="3426017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AD628F6F-A329-471A-B056-EED95EFC43AB}"/>
              </a:ext>
            </a:extLst>
          </p:cNvPr>
          <p:cNvSpPr/>
          <p:nvPr/>
        </p:nvSpPr>
        <p:spPr>
          <a:xfrm>
            <a:off x="5281127" y="3426017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929967EF-DDE2-4478-86E9-51B3906FD34F}"/>
              </a:ext>
            </a:extLst>
          </p:cNvPr>
          <p:cNvSpPr/>
          <p:nvPr/>
        </p:nvSpPr>
        <p:spPr>
          <a:xfrm>
            <a:off x="5959220" y="3358318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D7458D92-9BF7-4EF3-A13E-AFD35A937CC9}"/>
              </a:ext>
            </a:extLst>
          </p:cNvPr>
          <p:cNvSpPr/>
          <p:nvPr/>
        </p:nvSpPr>
        <p:spPr>
          <a:xfrm>
            <a:off x="7291435" y="3613911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CA5A6773-63B7-44DE-9AFF-72D9952F6FB2}"/>
              </a:ext>
            </a:extLst>
          </p:cNvPr>
          <p:cNvSpPr/>
          <p:nvPr/>
        </p:nvSpPr>
        <p:spPr>
          <a:xfrm>
            <a:off x="8549951" y="3597906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F2D67A95-963A-4334-B765-9B935123F10E}"/>
              </a:ext>
            </a:extLst>
          </p:cNvPr>
          <p:cNvSpPr/>
          <p:nvPr/>
        </p:nvSpPr>
        <p:spPr>
          <a:xfrm>
            <a:off x="8419322" y="3624193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C0B76EE1-F5F3-4696-8785-EF09DB6A5227}"/>
              </a:ext>
            </a:extLst>
          </p:cNvPr>
          <p:cNvSpPr/>
          <p:nvPr/>
        </p:nvSpPr>
        <p:spPr>
          <a:xfrm>
            <a:off x="7440062" y="3624193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847A634C-B1BC-4578-96AA-00D3852127C4}"/>
              </a:ext>
            </a:extLst>
          </p:cNvPr>
          <p:cNvSpPr/>
          <p:nvPr/>
        </p:nvSpPr>
        <p:spPr>
          <a:xfrm>
            <a:off x="10511089" y="4444481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59BF814D-BCB4-4E4A-9C58-D3F4A3CBBE27}"/>
              </a:ext>
            </a:extLst>
          </p:cNvPr>
          <p:cNvSpPr/>
          <p:nvPr/>
        </p:nvSpPr>
        <p:spPr>
          <a:xfrm>
            <a:off x="10340414" y="4444481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0" name="Star: 5 Points 39">
            <a:extLst>
              <a:ext uri="{FF2B5EF4-FFF2-40B4-BE49-F238E27FC236}">
                <a16:creationId xmlns:a16="http://schemas.microsoft.com/office/drawing/2014/main" id="{B11B6760-0A09-41ED-88E2-DA4F0386E572}"/>
              </a:ext>
            </a:extLst>
          </p:cNvPr>
          <p:cNvSpPr/>
          <p:nvPr/>
        </p:nvSpPr>
        <p:spPr>
          <a:xfrm>
            <a:off x="10173334" y="4450701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1" name="Star: 5 Points 40">
            <a:extLst>
              <a:ext uri="{FF2B5EF4-FFF2-40B4-BE49-F238E27FC236}">
                <a16:creationId xmlns:a16="http://schemas.microsoft.com/office/drawing/2014/main" id="{5F0BC7C9-54E3-41F8-92B7-D9CA18D7EE7E}"/>
              </a:ext>
            </a:extLst>
          </p:cNvPr>
          <p:cNvSpPr/>
          <p:nvPr/>
        </p:nvSpPr>
        <p:spPr>
          <a:xfrm>
            <a:off x="10007237" y="4444481"/>
            <a:ext cx="105747" cy="1181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46709037"/>
      </p:ext>
    </p:extLst>
  </p:cSld>
  <p:clrMapOvr>
    <a:masterClrMapping/>
  </p:clrMapOvr>
</p:sld>
</file>

<file path=ppt/theme/theme1.xml><?xml version="1.0" encoding="utf-8"?>
<a:theme xmlns:a="http://schemas.openxmlformats.org/drawingml/2006/main" name="Kleur.Saxion_Template_NL_4-3">
  <a:themeElements>
    <a:clrScheme name="Aangepas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C82"/>
      </a:accent1>
      <a:accent2>
        <a:srgbClr val="CE154F"/>
      </a:accent2>
      <a:accent3>
        <a:srgbClr val="BABABA"/>
      </a:accent3>
      <a:accent4>
        <a:srgbClr val="0090B3"/>
      </a:accent4>
      <a:accent5>
        <a:srgbClr val="66C4B4"/>
      </a:accent5>
      <a:accent6>
        <a:srgbClr val="33B09B"/>
      </a:accent6>
      <a:hlink>
        <a:srgbClr val="009C82"/>
      </a:hlink>
      <a:folHlink>
        <a:srgbClr val="009C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leur.Saxion_Template_NL_4-3" id="{353485FB-99F1-4023-96EB-F9BAD6B6E456}" vid="{CBE1DEF8-55BA-4AE4-AFBD-5AE52D3916C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Kleur.Saxion_Template_NL_4-3</vt:lpstr>
      <vt:lpstr>Thermische Energie Stollingswarmte (TES)</vt:lpstr>
      <vt:lpstr>Invriezen en scheiden fosfor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 Akoestische Warmtepomp</dc:title>
  <dc:creator>Bram Kemper</dc:creator>
  <cp:lastModifiedBy>Simon Hageman</cp:lastModifiedBy>
  <cp:revision>19</cp:revision>
  <dcterms:created xsi:type="dcterms:W3CDTF">2020-11-15T18:20:09Z</dcterms:created>
  <dcterms:modified xsi:type="dcterms:W3CDTF">2021-06-18T11:43:52Z</dcterms:modified>
</cp:coreProperties>
</file>