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660" r:id="rId6"/>
    <p:sldMasterId id="2147483688" r:id="rId7"/>
  </p:sldMasterIdLst>
  <p:notesMasterIdLst>
    <p:notesMasterId r:id="rId21"/>
  </p:notesMasterIdLst>
  <p:sldIdLst>
    <p:sldId id="256" r:id="rId8"/>
    <p:sldId id="273" r:id="rId9"/>
    <p:sldId id="261" r:id="rId10"/>
    <p:sldId id="259" r:id="rId11"/>
    <p:sldId id="272" r:id="rId12"/>
    <p:sldId id="260" r:id="rId13"/>
    <p:sldId id="263" r:id="rId14"/>
    <p:sldId id="265" r:id="rId15"/>
    <p:sldId id="270" r:id="rId16"/>
    <p:sldId id="269" r:id="rId17"/>
    <p:sldId id="268" r:id="rId18"/>
    <p:sldId id="258" r:id="rId19"/>
    <p:sldId id="274" r:id="rId20"/>
  </p:sldIdLst>
  <p:sldSz cx="12192000" cy="6858000"/>
  <p:notesSz cx="7315200" cy="96012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C1A8DE-E4CF-2857-3529-CD4B6746AAE3}" v="183" dt="2021-09-20T14:32:53.702"/>
    <p1510:client id="{E29A20F7-A85F-4349-85FA-99D1A4BFE34C}" v="882" dt="2021-09-20T14:25:32.348"/>
    <p1510:client id="{EB03F5AC-16D2-58FD-1C4E-22CBB517E1E7}" v="65" dt="2021-09-20T14:28:48.991"/>
    <p1510:client id="{F507BE07-B7BD-4D2D-B966-4EEB05E2C95E}" v="31" dt="2020-11-25T08:01:59.947"/>
  </p1510:revLst>
</p1510:revInfo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e Bouwmans | Holland Innovative" userId="S::simone.bouwmans@holland-innovative.nl::0401fbec-743b-4589-ac98-97a8181ac3c6" providerId="AD" clId="Web-{E29A20F7-A85F-4349-85FA-99D1A4BFE34C}"/>
    <pc:docChg chg="addSld delSld modSld">
      <pc:chgData name="Simone Bouwmans | Holland Innovative" userId="S::simone.bouwmans@holland-innovative.nl::0401fbec-743b-4589-ac98-97a8181ac3c6" providerId="AD" clId="Web-{E29A20F7-A85F-4349-85FA-99D1A4BFE34C}" dt="2021-09-20T14:25:32.348" v="831"/>
      <pc:docMkLst>
        <pc:docMk/>
      </pc:docMkLst>
      <pc:sldChg chg="new del">
        <pc:chgData name="Simone Bouwmans | Holland Innovative" userId="S::simone.bouwmans@holland-innovative.nl::0401fbec-743b-4589-ac98-97a8181ac3c6" providerId="AD" clId="Web-{E29A20F7-A85F-4349-85FA-99D1A4BFE34C}" dt="2021-09-20T14:14:49.004" v="1"/>
        <pc:sldMkLst>
          <pc:docMk/>
          <pc:sldMk cId="411777818" sldId="274"/>
        </pc:sldMkLst>
      </pc:sldChg>
      <pc:sldChg chg="addSp delSp modSp add replId">
        <pc:chgData name="Simone Bouwmans | Holland Innovative" userId="S::simone.bouwmans@holland-innovative.nl::0401fbec-743b-4589-ac98-97a8181ac3c6" providerId="AD" clId="Web-{E29A20F7-A85F-4349-85FA-99D1A4BFE34C}" dt="2021-09-20T14:25:32.348" v="831"/>
        <pc:sldMkLst>
          <pc:docMk/>
          <pc:sldMk cId="4067830521" sldId="274"/>
        </pc:sldMkLst>
        <pc:spChg chg="mod">
          <ac:chgData name="Simone Bouwmans | Holland Innovative" userId="S::simone.bouwmans@holland-innovative.nl::0401fbec-743b-4589-ac98-97a8181ac3c6" providerId="AD" clId="Web-{E29A20F7-A85F-4349-85FA-99D1A4BFE34C}" dt="2021-09-20T14:15:50.786" v="23" actId="20577"/>
          <ac:spMkLst>
            <pc:docMk/>
            <pc:sldMk cId="4067830521" sldId="274"/>
            <ac:spMk id="2" creationId="{3467AFB4-7533-4E58-ACA1-565D80EE062D}"/>
          </ac:spMkLst>
        </pc:spChg>
        <pc:spChg chg="del">
          <ac:chgData name="Simone Bouwmans | Holland Innovative" userId="S::simone.bouwmans@holland-innovative.nl::0401fbec-743b-4589-ac98-97a8181ac3c6" providerId="AD" clId="Web-{E29A20F7-A85F-4349-85FA-99D1A4BFE34C}" dt="2021-09-20T14:15:05.051" v="6"/>
          <ac:spMkLst>
            <pc:docMk/>
            <pc:sldMk cId="4067830521" sldId="274"/>
            <ac:spMk id="6" creationId="{CC1FAA9E-9146-4B15-BE49-43FFF6DA7092}"/>
          </ac:spMkLst>
        </pc:spChg>
        <pc:spChg chg="del">
          <ac:chgData name="Simone Bouwmans | Holland Innovative" userId="S::simone.bouwmans@holland-innovative.nl::0401fbec-743b-4589-ac98-97a8181ac3c6" providerId="AD" clId="Web-{E29A20F7-A85F-4349-85FA-99D1A4BFE34C}" dt="2021-09-20T14:15:02.691" v="5"/>
          <ac:spMkLst>
            <pc:docMk/>
            <pc:sldMk cId="4067830521" sldId="274"/>
            <ac:spMk id="7" creationId="{BBD081FE-0741-4AEE-B868-F7FD010B6A0C}"/>
          </ac:spMkLst>
        </pc:spChg>
        <pc:spChg chg="add del mod">
          <ac:chgData name="Simone Bouwmans | Holland Innovative" userId="S::simone.bouwmans@holland-innovative.nl::0401fbec-743b-4589-ac98-97a8181ac3c6" providerId="AD" clId="Web-{E29A20F7-A85F-4349-85FA-99D1A4BFE34C}" dt="2021-09-20T14:15:00.068" v="4"/>
          <ac:spMkLst>
            <pc:docMk/>
            <pc:sldMk cId="4067830521" sldId="274"/>
            <ac:spMk id="9" creationId="{6FE01DB8-AA95-4951-B4D1-1EA066AB8546}"/>
          </ac:spMkLst>
        </pc:spChg>
        <pc:spChg chg="add del mod">
          <ac:chgData name="Simone Bouwmans | Holland Innovative" userId="S::simone.bouwmans@holland-innovative.nl::0401fbec-743b-4589-ac98-97a8181ac3c6" providerId="AD" clId="Web-{E29A20F7-A85F-4349-85FA-99D1A4BFE34C}" dt="2021-09-20T14:16:39.944" v="73"/>
          <ac:spMkLst>
            <pc:docMk/>
            <pc:sldMk cId="4067830521" sldId="274"/>
            <ac:spMk id="10" creationId="{2C16E2FD-3405-4C99-A4FE-FBDA618407CF}"/>
          </ac:spMkLst>
        </pc:spChg>
        <pc:graphicFrameChg chg="del">
          <ac:chgData name="Simone Bouwmans | Holland Innovative" userId="S::simone.bouwmans@holland-innovative.nl::0401fbec-743b-4589-ac98-97a8181ac3c6" providerId="AD" clId="Web-{E29A20F7-A85F-4349-85FA-99D1A4BFE34C}" dt="2021-09-20T14:14:56.847" v="3"/>
          <ac:graphicFrameMkLst>
            <pc:docMk/>
            <pc:sldMk cId="4067830521" sldId="274"/>
            <ac:graphicFrameMk id="5" creationId="{D6038600-DDE4-42F1-8FCD-2C27F45B5A6A}"/>
          </ac:graphicFrameMkLst>
        </pc:graphicFrameChg>
        <pc:graphicFrameChg chg="add mod modGraphic">
          <ac:chgData name="Simone Bouwmans | Holland Innovative" userId="S::simone.bouwmans@holland-innovative.nl::0401fbec-743b-4589-ac98-97a8181ac3c6" providerId="AD" clId="Web-{E29A20F7-A85F-4349-85FA-99D1A4BFE34C}" dt="2021-09-20T14:25:32.348" v="831"/>
          <ac:graphicFrameMkLst>
            <pc:docMk/>
            <pc:sldMk cId="4067830521" sldId="274"/>
            <ac:graphicFrameMk id="12" creationId="{D2699924-F7C5-4EF1-AB63-EE54E90589A6}"/>
          </ac:graphicFrameMkLst>
        </pc:graphicFrameChg>
        <pc:picChg chg="del">
          <ac:chgData name="Simone Bouwmans | Holland Innovative" userId="S::simone.bouwmans@holland-innovative.nl::0401fbec-743b-4589-ac98-97a8181ac3c6" providerId="AD" clId="Web-{E29A20F7-A85F-4349-85FA-99D1A4BFE34C}" dt="2021-09-20T14:15:07.160" v="7"/>
          <ac:picMkLst>
            <pc:docMk/>
            <pc:sldMk cId="4067830521" sldId="274"/>
            <ac:picMk id="8" creationId="{C09FEAAE-9AA7-472A-B523-A1BE67550D12}"/>
          </ac:picMkLst>
        </pc:picChg>
      </pc:sldChg>
    </pc:docChg>
  </pc:docChgLst>
  <pc:docChgLst>
    <pc:chgData name="Simone Bouwmans-Booij" userId="e14727bf-213c-4f80-b330-48864cde8a57" providerId="ADAL" clId="{F507BE07-B7BD-4D2D-B966-4EEB05E2C95E}"/>
    <pc:docChg chg="undo custSel addSld delSld modSld">
      <pc:chgData name="Simone Bouwmans-Booij" userId="e14727bf-213c-4f80-b330-48864cde8a57" providerId="ADAL" clId="{F507BE07-B7BD-4D2D-B966-4EEB05E2C95E}" dt="2020-11-25T08:04:19.447" v="736" actId="20577"/>
      <pc:docMkLst>
        <pc:docMk/>
      </pc:docMkLst>
      <pc:sldChg chg="delSp modSp">
        <pc:chgData name="Simone Bouwmans-Booij" userId="e14727bf-213c-4f80-b330-48864cde8a57" providerId="ADAL" clId="{F507BE07-B7BD-4D2D-B966-4EEB05E2C95E}" dt="2020-11-25T07:51:14.229" v="163" actId="478"/>
        <pc:sldMkLst>
          <pc:docMk/>
          <pc:sldMk cId="1741840622" sldId="256"/>
        </pc:sldMkLst>
        <pc:spChg chg="mod">
          <ac:chgData name="Simone Bouwmans-Booij" userId="e14727bf-213c-4f80-b330-48864cde8a57" providerId="ADAL" clId="{F507BE07-B7BD-4D2D-B966-4EEB05E2C95E}" dt="2020-11-25T07:49:57.725" v="57" actId="20577"/>
          <ac:spMkLst>
            <pc:docMk/>
            <pc:sldMk cId="1741840622" sldId="256"/>
            <ac:spMk id="15" creationId="{BC8653BC-83E2-4FA8-8A10-B335AD4AA5A3}"/>
          </ac:spMkLst>
        </pc:spChg>
        <pc:spChg chg="del">
          <ac:chgData name="Simone Bouwmans-Booij" userId="e14727bf-213c-4f80-b330-48864cde8a57" providerId="ADAL" clId="{F507BE07-B7BD-4D2D-B966-4EEB05E2C95E}" dt="2020-11-25T07:51:14.229" v="163" actId="478"/>
          <ac:spMkLst>
            <pc:docMk/>
            <pc:sldMk cId="1741840622" sldId="256"/>
            <ac:spMk id="16" creationId="{79AD89E0-A070-41D5-AB18-7B69F9FFE799}"/>
          </ac:spMkLst>
        </pc:spChg>
        <pc:spChg chg="mod">
          <ac:chgData name="Simone Bouwmans-Booij" userId="e14727bf-213c-4f80-b330-48864cde8a57" providerId="ADAL" clId="{F507BE07-B7BD-4D2D-B966-4EEB05E2C95E}" dt="2020-11-25T07:51:10.695" v="162" actId="20577"/>
          <ac:spMkLst>
            <pc:docMk/>
            <pc:sldMk cId="1741840622" sldId="256"/>
            <ac:spMk id="17" creationId="{935497F2-9D3D-43F9-A559-87ECF5537CBB}"/>
          </ac:spMkLst>
        </pc:spChg>
        <pc:spChg chg="del mod">
          <ac:chgData name="Simone Bouwmans-Booij" userId="e14727bf-213c-4f80-b330-48864cde8a57" providerId="ADAL" clId="{F507BE07-B7BD-4D2D-B966-4EEB05E2C95E}" dt="2020-11-25T07:50:56.222" v="156" actId="478"/>
          <ac:spMkLst>
            <pc:docMk/>
            <pc:sldMk cId="1741840622" sldId="256"/>
            <ac:spMk id="18" creationId="{1C6778D3-56E7-45F3-BC9A-2BDF82DD31D2}"/>
          </ac:spMkLst>
        </pc:spChg>
      </pc:sldChg>
      <pc:sldChg chg="addSp delSp modSp add">
        <pc:chgData name="Simone Bouwmans-Booij" userId="e14727bf-213c-4f80-b330-48864cde8a57" providerId="ADAL" clId="{F507BE07-B7BD-4D2D-B966-4EEB05E2C95E}" dt="2020-11-25T07:52:27.157" v="201" actId="20577"/>
        <pc:sldMkLst>
          <pc:docMk/>
          <pc:sldMk cId="761707530" sldId="259"/>
        </pc:sldMkLst>
        <pc:spChg chg="del">
          <ac:chgData name="Simone Bouwmans-Booij" userId="e14727bf-213c-4f80-b330-48864cde8a57" providerId="ADAL" clId="{F507BE07-B7BD-4D2D-B966-4EEB05E2C95E}" dt="2020-11-25T07:51:35.959" v="168"/>
          <ac:spMkLst>
            <pc:docMk/>
            <pc:sldMk cId="761707530" sldId="259"/>
            <ac:spMk id="2" creationId="{A0A16539-C388-43E8-AE45-97C46EC65C62}"/>
          </ac:spMkLst>
        </pc:spChg>
        <pc:spChg chg="del">
          <ac:chgData name="Simone Bouwmans-Booij" userId="e14727bf-213c-4f80-b330-48864cde8a57" providerId="ADAL" clId="{F507BE07-B7BD-4D2D-B966-4EEB05E2C95E}" dt="2020-11-25T07:51:35.959" v="168"/>
          <ac:spMkLst>
            <pc:docMk/>
            <pc:sldMk cId="761707530" sldId="259"/>
            <ac:spMk id="3" creationId="{5B7B9F8C-6554-439C-A26E-39E418F320D2}"/>
          </ac:spMkLst>
        </pc:spChg>
        <pc:spChg chg="del">
          <ac:chgData name="Simone Bouwmans-Booij" userId="e14727bf-213c-4f80-b330-48864cde8a57" providerId="ADAL" clId="{F507BE07-B7BD-4D2D-B966-4EEB05E2C95E}" dt="2020-11-25T07:51:35.959" v="168"/>
          <ac:spMkLst>
            <pc:docMk/>
            <pc:sldMk cId="761707530" sldId="259"/>
            <ac:spMk id="4" creationId="{23797341-9587-4818-BA8E-B82F1D54F88D}"/>
          </ac:spMkLst>
        </pc:spChg>
        <pc:spChg chg="del">
          <ac:chgData name="Simone Bouwmans-Booij" userId="e14727bf-213c-4f80-b330-48864cde8a57" providerId="ADAL" clId="{F507BE07-B7BD-4D2D-B966-4EEB05E2C95E}" dt="2020-11-25T07:51:35.959" v="168"/>
          <ac:spMkLst>
            <pc:docMk/>
            <pc:sldMk cId="761707530" sldId="259"/>
            <ac:spMk id="5" creationId="{86C985A7-7E00-4D9C-8B01-164732D87BE5}"/>
          </ac:spMkLst>
        </pc:spChg>
        <pc:spChg chg="add mod">
          <ac:chgData name="Simone Bouwmans-Booij" userId="e14727bf-213c-4f80-b330-48864cde8a57" providerId="ADAL" clId="{F507BE07-B7BD-4D2D-B966-4EEB05E2C95E}" dt="2020-11-25T07:52:27.157" v="201" actId="20577"/>
          <ac:spMkLst>
            <pc:docMk/>
            <pc:sldMk cId="761707530" sldId="259"/>
            <ac:spMk id="6" creationId="{6F7C37B4-AEDD-4C73-A7D7-9C077D5D274A}"/>
          </ac:spMkLst>
        </pc:spChg>
        <pc:spChg chg="add mod">
          <ac:chgData name="Simone Bouwmans-Booij" userId="e14727bf-213c-4f80-b330-48864cde8a57" providerId="ADAL" clId="{F507BE07-B7BD-4D2D-B966-4EEB05E2C95E}" dt="2020-11-25T07:51:35.959" v="168"/>
          <ac:spMkLst>
            <pc:docMk/>
            <pc:sldMk cId="761707530" sldId="259"/>
            <ac:spMk id="7" creationId="{F98B11B8-E9EF-4B4A-AA46-70546CA35390}"/>
          </ac:spMkLst>
        </pc:spChg>
      </pc:sldChg>
      <pc:sldChg chg="modSp add">
        <pc:chgData name="Simone Bouwmans-Booij" userId="e14727bf-213c-4f80-b330-48864cde8a57" providerId="ADAL" clId="{F507BE07-B7BD-4D2D-B966-4EEB05E2C95E}" dt="2020-11-25T07:53:10.781" v="238" actId="20577"/>
        <pc:sldMkLst>
          <pc:docMk/>
          <pc:sldMk cId="2714642728" sldId="260"/>
        </pc:sldMkLst>
        <pc:spChg chg="mod">
          <ac:chgData name="Simone Bouwmans-Booij" userId="e14727bf-213c-4f80-b330-48864cde8a57" providerId="ADAL" clId="{F507BE07-B7BD-4D2D-B966-4EEB05E2C95E}" dt="2020-11-25T07:53:10.781" v="238" actId="20577"/>
          <ac:spMkLst>
            <pc:docMk/>
            <pc:sldMk cId="2714642728" sldId="260"/>
            <ac:spMk id="2" creationId="{492A0900-8F3B-4780-8F2C-7919A52374D0}"/>
          </ac:spMkLst>
        </pc:spChg>
      </pc:sldChg>
      <pc:sldChg chg="del">
        <pc:chgData name="Simone Bouwmans-Booij" userId="e14727bf-213c-4f80-b330-48864cde8a57" providerId="ADAL" clId="{F507BE07-B7BD-4D2D-B966-4EEB05E2C95E}" dt="2020-11-25T07:51:29.913" v="164" actId="2696"/>
        <pc:sldMkLst>
          <pc:docMk/>
          <pc:sldMk cId="3489679937" sldId="260"/>
        </pc:sldMkLst>
      </pc:sldChg>
      <pc:sldChg chg="del">
        <pc:chgData name="Simone Bouwmans-Booij" userId="e14727bf-213c-4f80-b330-48864cde8a57" providerId="ADAL" clId="{F507BE07-B7BD-4D2D-B966-4EEB05E2C95E}" dt="2020-11-25T07:51:29.922" v="165" actId="2696"/>
        <pc:sldMkLst>
          <pc:docMk/>
          <pc:sldMk cId="312912475" sldId="261"/>
        </pc:sldMkLst>
      </pc:sldChg>
      <pc:sldChg chg="addSp delSp modSp add">
        <pc:chgData name="Simone Bouwmans-Booij" userId="e14727bf-213c-4f80-b330-48864cde8a57" providerId="ADAL" clId="{F507BE07-B7BD-4D2D-B966-4EEB05E2C95E}" dt="2020-11-25T07:53:00.781" v="215" actId="20577"/>
        <pc:sldMkLst>
          <pc:docMk/>
          <pc:sldMk cId="488578662" sldId="261"/>
        </pc:sldMkLst>
        <pc:spChg chg="del">
          <ac:chgData name="Simone Bouwmans-Booij" userId="e14727bf-213c-4f80-b330-48864cde8a57" providerId="ADAL" clId="{F507BE07-B7BD-4D2D-B966-4EEB05E2C95E}" dt="2020-11-25T07:52:57.153" v="203"/>
          <ac:spMkLst>
            <pc:docMk/>
            <pc:sldMk cId="488578662" sldId="261"/>
            <ac:spMk id="2" creationId="{0B277E8F-9496-4535-B911-2296D3A04F8F}"/>
          </ac:spMkLst>
        </pc:spChg>
        <pc:spChg chg="del">
          <ac:chgData name="Simone Bouwmans-Booij" userId="e14727bf-213c-4f80-b330-48864cde8a57" providerId="ADAL" clId="{F507BE07-B7BD-4D2D-B966-4EEB05E2C95E}" dt="2020-11-25T07:52:57.153" v="203"/>
          <ac:spMkLst>
            <pc:docMk/>
            <pc:sldMk cId="488578662" sldId="261"/>
            <ac:spMk id="3" creationId="{2191DFAC-F24C-4C74-9BF0-F592360F58BB}"/>
          </ac:spMkLst>
        </pc:spChg>
        <pc:spChg chg="del">
          <ac:chgData name="Simone Bouwmans-Booij" userId="e14727bf-213c-4f80-b330-48864cde8a57" providerId="ADAL" clId="{F507BE07-B7BD-4D2D-B966-4EEB05E2C95E}" dt="2020-11-25T07:52:57.153" v="203"/>
          <ac:spMkLst>
            <pc:docMk/>
            <pc:sldMk cId="488578662" sldId="261"/>
            <ac:spMk id="4" creationId="{20BCE646-4E18-4551-8C14-51DDBF065FE0}"/>
          </ac:spMkLst>
        </pc:spChg>
        <pc:spChg chg="del">
          <ac:chgData name="Simone Bouwmans-Booij" userId="e14727bf-213c-4f80-b330-48864cde8a57" providerId="ADAL" clId="{F507BE07-B7BD-4D2D-B966-4EEB05E2C95E}" dt="2020-11-25T07:52:57.153" v="203"/>
          <ac:spMkLst>
            <pc:docMk/>
            <pc:sldMk cId="488578662" sldId="261"/>
            <ac:spMk id="5" creationId="{71EBD447-19C0-4E84-9C0C-FEE8D02A977D}"/>
          </ac:spMkLst>
        </pc:spChg>
        <pc:spChg chg="add mod">
          <ac:chgData name="Simone Bouwmans-Booij" userId="e14727bf-213c-4f80-b330-48864cde8a57" providerId="ADAL" clId="{F507BE07-B7BD-4D2D-B966-4EEB05E2C95E}" dt="2020-11-25T07:53:00.781" v="215" actId="20577"/>
          <ac:spMkLst>
            <pc:docMk/>
            <pc:sldMk cId="488578662" sldId="261"/>
            <ac:spMk id="6" creationId="{BC70951A-F581-4A17-8862-781448A8B5B9}"/>
          </ac:spMkLst>
        </pc:spChg>
        <pc:spChg chg="add mod">
          <ac:chgData name="Simone Bouwmans-Booij" userId="e14727bf-213c-4f80-b330-48864cde8a57" providerId="ADAL" clId="{F507BE07-B7BD-4D2D-B966-4EEB05E2C95E}" dt="2020-11-25T07:52:57.153" v="203"/>
          <ac:spMkLst>
            <pc:docMk/>
            <pc:sldMk cId="488578662" sldId="261"/>
            <ac:spMk id="7" creationId="{0FEA105D-308B-4427-95D0-DE77CE51BDDC}"/>
          </ac:spMkLst>
        </pc:spChg>
      </pc:sldChg>
      <pc:sldChg chg="del">
        <pc:chgData name="Simone Bouwmans-Booij" userId="e14727bf-213c-4f80-b330-48864cde8a57" providerId="ADAL" clId="{F507BE07-B7BD-4D2D-B966-4EEB05E2C95E}" dt="2020-11-25T07:51:29.930" v="166" actId="2696"/>
        <pc:sldMkLst>
          <pc:docMk/>
          <pc:sldMk cId="119949165" sldId="262"/>
        </pc:sldMkLst>
      </pc:sldChg>
      <pc:sldChg chg="modSp add">
        <pc:chgData name="Simone Bouwmans-Booij" userId="e14727bf-213c-4f80-b330-48864cde8a57" providerId="ADAL" clId="{F507BE07-B7BD-4D2D-B966-4EEB05E2C95E}" dt="2020-11-25T07:53:33.207" v="260" actId="20577"/>
        <pc:sldMkLst>
          <pc:docMk/>
          <pc:sldMk cId="2393321024" sldId="262"/>
        </pc:sldMkLst>
        <pc:spChg chg="mod">
          <ac:chgData name="Simone Bouwmans-Booij" userId="e14727bf-213c-4f80-b330-48864cde8a57" providerId="ADAL" clId="{F507BE07-B7BD-4D2D-B966-4EEB05E2C95E}" dt="2020-11-25T07:53:33.207" v="260" actId="20577"/>
          <ac:spMkLst>
            <pc:docMk/>
            <pc:sldMk cId="2393321024" sldId="262"/>
            <ac:spMk id="2" creationId="{C5E6CBAE-745A-46D2-ADD6-C394F64DBF22}"/>
          </ac:spMkLst>
        </pc:spChg>
      </pc:sldChg>
      <pc:sldChg chg="addSp modSp add">
        <pc:chgData name="Simone Bouwmans-Booij" userId="e14727bf-213c-4f80-b330-48864cde8a57" providerId="ADAL" clId="{F507BE07-B7BD-4D2D-B966-4EEB05E2C95E}" dt="2020-11-25T08:01:23.118" v="520"/>
        <pc:sldMkLst>
          <pc:docMk/>
          <pc:sldMk cId="3459991082" sldId="263"/>
        </pc:sldMkLst>
        <pc:spChg chg="mod">
          <ac:chgData name="Simone Bouwmans-Booij" userId="e14727bf-213c-4f80-b330-48864cde8a57" providerId="ADAL" clId="{F507BE07-B7BD-4D2D-B966-4EEB05E2C95E}" dt="2020-11-25T07:54:02.340" v="293" actId="20577"/>
          <ac:spMkLst>
            <pc:docMk/>
            <pc:sldMk cId="3459991082" sldId="263"/>
            <ac:spMk id="2" creationId="{22278A76-C6B8-4074-AA10-E7524A20AA71}"/>
          </ac:spMkLst>
        </pc:spChg>
        <pc:spChg chg="mod">
          <ac:chgData name="Simone Bouwmans-Booij" userId="e14727bf-213c-4f80-b330-48864cde8a57" providerId="ADAL" clId="{F507BE07-B7BD-4D2D-B966-4EEB05E2C95E}" dt="2020-11-25T08:01:23.118" v="520"/>
          <ac:spMkLst>
            <pc:docMk/>
            <pc:sldMk cId="3459991082" sldId="263"/>
            <ac:spMk id="3" creationId="{A086275C-B0DE-4A1F-945F-26F4F8EE0A65}"/>
          </ac:spMkLst>
        </pc:spChg>
        <pc:picChg chg="add mod">
          <ac:chgData name="Simone Bouwmans-Booij" userId="e14727bf-213c-4f80-b330-48864cde8a57" providerId="ADAL" clId="{F507BE07-B7BD-4D2D-B966-4EEB05E2C95E}" dt="2020-11-25T07:55:33.773" v="476" actId="1076"/>
          <ac:picMkLst>
            <pc:docMk/>
            <pc:sldMk cId="3459991082" sldId="263"/>
            <ac:picMk id="1026" creationId="{431571CF-E8D5-467E-8243-2A0BFE312A41}"/>
          </ac:picMkLst>
        </pc:picChg>
        <pc:picChg chg="add mod">
          <ac:chgData name="Simone Bouwmans-Booij" userId="e14727bf-213c-4f80-b330-48864cde8a57" providerId="ADAL" clId="{F507BE07-B7BD-4D2D-B966-4EEB05E2C95E}" dt="2020-11-25T08:00:50.140" v="518" actId="1076"/>
          <ac:picMkLst>
            <pc:docMk/>
            <pc:sldMk cId="3459991082" sldId="263"/>
            <ac:picMk id="1028" creationId="{B42B3A1C-FB94-447E-AB48-B07B572FB80A}"/>
          </ac:picMkLst>
        </pc:picChg>
      </pc:sldChg>
      <pc:sldChg chg="modSp add">
        <pc:chgData name="Simone Bouwmans-Booij" userId="e14727bf-213c-4f80-b330-48864cde8a57" providerId="ADAL" clId="{F507BE07-B7BD-4D2D-B966-4EEB05E2C95E}" dt="2020-11-25T07:54:14.254" v="337" actId="20577"/>
        <pc:sldMkLst>
          <pc:docMk/>
          <pc:sldMk cId="513216078" sldId="264"/>
        </pc:sldMkLst>
        <pc:spChg chg="mod">
          <ac:chgData name="Simone Bouwmans-Booij" userId="e14727bf-213c-4f80-b330-48864cde8a57" providerId="ADAL" clId="{F507BE07-B7BD-4D2D-B966-4EEB05E2C95E}" dt="2020-11-25T07:54:14.254" v="337" actId="20577"/>
          <ac:spMkLst>
            <pc:docMk/>
            <pc:sldMk cId="513216078" sldId="264"/>
            <ac:spMk id="2" creationId="{A5596A7F-291C-4951-AE95-937EC678F154}"/>
          </ac:spMkLst>
        </pc:spChg>
      </pc:sldChg>
      <pc:sldChg chg="addSp modSp add">
        <pc:chgData name="Simone Bouwmans-Booij" userId="e14727bf-213c-4f80-b330-48864cde8a57" providerId="ADAL" clId="{F507BE07-B7BD-4D2D-B966-4EEB05E2C95E}" dt="2020-11-25T08:01:18.485" v="519"/>
        <pc:sldMkLst>
          <pc:docMk/>
          <pc:sldMk cId="4082482812" sldId="265"/>
        </pc:sldMkLst>
        <pc:spChg chg="mod">
          <ac:chgData name="Simone Bouwmans-Booij" userId="e14727bf-213c-4f80-b330-48864cde8a57" providerId="ADAL" clId="{F507BE07-B7BD-4D2D-B966-4EEB05E2C95E}" dt="2020-11-25T07:54:22.990" v="355" actId="20577"/>
          <ac:spMkLst>
            <pc:docMk/>
            <pc:sldMk cId="4082482812" sldId="265"/>
            <ac:spMk id="2" creationId="{B24ADCAC-BF05-48DC-B9F5-F555C66D029C}"/>
          </ac:spMkLst>
        </pc:spChg>
        <pc:spChg chg="mod">
          <ac:chgData name="Simone Bouwmans-Booij" userId="e14727bf-213c-4f80-b330-48864cde8a57" providerId="ADAL" clId="{F507BE07-B7BD-4D2D-B966-4EEB05E2C95E}" dt="2020-11-25T08:01:18.485" v="519"/>
          <ac:spMkLst>
            <pc:docMk/>
            <pc:sldMk cId="4082482812" sldId="265"/>
            <ac:spMk id="3" creationId="{ECC44113-47BA-4570-8B9A-90A0E6611A97}"/>
          </ac:spMkLst>
        </pc:spChg>
        <pc:picChg chg="add mod">
          <ac:chgData name="Simone Bouwmans-Booij" userId="e14727bf-213c-4f80-b330-48864cde8a57" providerId="ADAL" clId="{F507BE07-B7BD-4D2D-B966-4EEB05E2C95E}" dt="2020-11-25T07:55:55.997" v="479" actId="1076"/>
          <ac:picMkLst>
            <pc:docMk/>
            <pc:sldMk cId="4082482812" sldId="265"/>
            <ac:picMk id="2050" creationId="{9D5B7672-93A1-4351-AFBD-BBE7388F54C7}"/>
          </ac:picMkLst>
        </pc:picChg>
        <pc:picChg chg="add mod">
          <ac:chgData name="Simone Bouwmans-Booij" userId="e14727bf-213c-4f80-b330-48864cde8a57" providerId="ADAL" clId="{F507BE07-B7BD-4D2D-B966-4EEB05E2C95E}" dt="2020-11-25T08:00:42.829" v="516" actId="1076"/>
          <ac:picMkLst>
            <pc:docMk/>
            <pc:sldMk cId="4082482812" sldId="265"/>
            <ac:picMk id="2052" creationId="{A0AA686C-3324-417A-B067-D3876C0D8A98}"/>
          </ac:picMkLst>
        </pc:picChg>
      </pc:sldChg>
      <pc:sldChg chg="modSp add">
        <pc:chgData name="Simone Bouwmans-Booij" userId="e14727bf-213c-4f80-b330-48864cde8a57" providerId="ADAL" clId="{F507BE07-B7BD-4D2D-B966-4EEB05E2C95E}" dt="2020-11-25T07:54:32.749" v="374" actId="20577"/>
        <pc:sldMkLst>
          <pc:docMk/>
          <pc:sldMk cId="3852929379" sldId="266"/>
        </pc:sldMkLst>
        <pc:spChg chg="mod">
          <ac:chgData name="Simone Bouwmans-Booij" userId="e14727bf-213c-4f80-b330-48864cde8a57" providerId="ADAL" clId="{F507BE07-B7BD-4D2D-B966-4EEB05E2C95E}" dt="2020-11-25T07:54:32.749" v="374" actId="20577"/>
          <ac:spMkLst>
            <pc:docMk/>
            <pc:sldMk cId="3852929379" sldId="266"/>
            <ac:spMk id="2" creationId="{D1EE64F4-FA59-4198-8DD6-FD34B50D9BC1}"/>
          </ac:spMkLst>
        </pc:spChg>
      </pc:sldChg>
      <pc:sldChg chg="modSp add">
        <pc:chgData name="Simone Bouwmans-Booij" userId="e14727bf-213c-4f80-b330-48864cde8a57" providerId="ADAL" clId="{F507BE07-B7BD-4D2D-B966-4EEB05E2C95E}" dt="2020-11-25T07:54:49.120" v="416" actId="20577"/>
        <pc:sldMkLst>
          <pc:docMk/>
          <pc:sldMk cId="3105751802" sldId="267"/>
        </pc:sldMkLst>
        <pc:spChg chg="mod">
          <ac:chgData name="Simone Bouwmans-Booij" userId="e14727bf-213c-4f80-b330-48864cde8a57" providerId="ADAL" clId="{F507BE07-B7BD-4D2D-B966-4EEB05E2C95E}" dt="2020-11-25T07:54:49.120" v="416" actId="20577"/>
          <ac:spMkLst>
            <pc:docMk/>
            <pc:sldMk cId="3105751802" sldId="267"/>
            <ac:spMk id="2" creationId="{DE167C87-9C5B-4E55-835A-625972535012}"/>
          </ac:spMkLst>
        </pc:spChg>
      </pc:sldChg>
      <pc:sldChg chg="modSp add">
        <pc:chgData name="Simone Bouwmans-Booij" userId="e14727bf-213c-4f80-b330-48864cde8a57" providerId="ADAL" clId="{F507BE07-B7BD-4D2D-B966-4EEB05E2C95E}" dt="2020-11-25T07:55:04.414" v="473" actId="20577"/>
        <pc:sldMkLst>
          <pc:docMk/>
          <pc:sldMk cId="1996586894" sldId="268"/>
        </pc:sldMkLst>
        <pc:spChg chg="mod">
          <ac:chgData name="Simone Bouwmans-Booij" userId="e14727bf-213c-4f80-b330-48864cde8a57" providerId="ADAL" clId="{F507BE07-B7BD-4D2D-B966-4EEB05E2C95E}" dt="2020-11-25T07:55:04.414" v="473" actId="20577"/>
          <ac:spMkLst>
            <pc:docMk/>
            <pc:sldMk cId="1996586894" sldId="268"/>
            <ac:spMk id="2" creationId="{2AAAA844-BAFF-4CB0-B4BD-02A95BF2E5C5}"/>
          </ac:spMkLst>
        </pc:spChg>
      </pc:sldChg>
      <pc:sldChg chg="addSp delSp modSp add">
        <pc:chgData name="Simone Bouwmans-Booij" userId="e14727bf-213c-4f80-b330-48864cde8a57" providerId="ADAL" clId="{F507BE07-B7BD-4D2D-B966-4EEB05E2C95E}" dt="2020-11-25T07:57:37.314" v="514" actId="20577"/>
        <pc:sldMkLst>
          <pc:docMk/>
          <pc:sldMk cId="2694405740" sldId="269"/>
        </pc:sldMkLst>
        <pc:spChg chg="mod">
          <ac:chgData name="Simone Bouwmans-Booij" userId="e14727bf-213c-4f80-b330-48864cde8a57" providerId="ADAL" clId="{F507BE07-B7BD-4D2D-B966-4EEB05E2C95E}" dt="2020-11-25T07:56:13.461" v="501" actId="20577"/>
          <ac:spMkLst>
            <pc:docMk/>
            <pc:sldMk cId="2694405740" sldId="269"/>
            <ac:spMk id="2" creationId="{3467AFB4-7533-4E58-ACA1-565D80EE062D}"/>
          </ac:spMkLst>
        </pc:spChg>
        <pc:spChg chg="del">
          <ac:chgData name="Simone Bouwmans-Booij" userId="e14727bf-213c-4f80-b330-48864cde8a57" providerId="ADAL" clId="{F507BE07-B7BD-4D2D-B966-4EEB05E2C95E}" dt="2020-11-25T07:56:29.078" v="502"/>
          <ac:spMkLst>
            <pc:docMk/>
            <pc:sldMk cId="2694405740" sldId="269"/>
            <ac:spMk id="3" creationId="{4FA7DF6B-7F67-48BD-AECE-43BC92335623}"/>
          </ac:spMkLst>
        </pc:spChg>
        <pc:graphicFrameChg chg="add mod modGraphic">
          <ac:chgData name="Simone Bouwmans-Booij" userId="e14727bf-213c-4f80-b330-48864cde8a57" providerId="ADAL" clId="{F507BE07-B7BD-4D2D-B966-4EEB05E2C95E}" dt="2020-11-25T07:57:37.314" v="514" actId="20577"/>
          <ac:graphicFrameMkLst>
            <pc:docMk/>
            <pc:sldMk cId="2694405740" sldId="269"/>
            <ac:graphicFrameMk id="5" creationId="{D6038600-DDE4-42F1-8FCD-2C27F45B5A6A}"/>
          </ac:graphicFrameMkLst>
        </pc:graphicFrameChg>
      </pc:sldChg>
      <pc:sldChg chg="addSp modSp add">
        <pc:chgData name="Simone Bouwmans-Booij" userId="e14727bf-213c-4f80-b330-48864cde8a57" providerId="ADAL" clId="{F507BE07-B7BD-4D2D-B966-4EEB05E2C95E}" dt="2020-11-25T08:04:19.447" v="736" actId="20577"/>
        <pc:sldMkLst>
          <pc:docMk/>
          <pc:sldMk cId="3646673339" sldId="270"/>
        </pc:sldMkLst>
        <pc:spChg chg="mod">
          <ac:chgData name="Simone Bouwmans-Booij" userId="e14727bf-213c-4f80-b330-48864cde8a57" providerId="ADAL" clId="{F507BE07-B7BD-4D2D-B966-4EEB05E2C95E}" dt="2020-11-25T08:01:54.023" v="547" actId="20577"/>
          <ac:spMkLst>
            <pc:docMk/>
            <pc:sldMk cId="3646673339" sldId="270"/>
            <ac:spMk id="2" creationId="{D5A170B5-7D00-472A-8488-2D8A37032B5D}"/>
          </ac:spMkLst>
        </pc:spChg>
        <pc:spChg chg="mod">
          <ac:chgData name="Simone Bouwmans-Booij" userId="e14727bf-213c-4f80-b330-48864cde8a57" providerId="ADAL" clId="{F507BE07-B7BD-4D2D-B966-4EEB05E2C95E}" dt="2020-11-25T08:04:19.447" v="736" actId="20577"/>
          <ac:spMkLst>
            <pc:docMk/>
            <pc:sldMk cId="3646673339" sldId="270"/>
            <ac:spMk id="3" creationId="{7E4C9D72-9572-43DA-9C79-C1E982C93AE0}"/>
          </ac:spMkLst>
        </pc:spChg>
        <pc:picChg chg="add mod">
          <ac:chgData name="Simone Bouwmans-Booij" userId="e14727bf-213c-4f80-b330-48864cde8a57" providerId="ADAL" clId="{F507BE07-B7BD-4D2D-B966-4EEB05E2C95E}" dt="2020-11-25T08:01:59.945" v="549" actId="1076"/>
          <ac:picMkLst>
            <pc:docMk/>
            <pc:sldMk cId="3646673339" sldId="270"/>
            <ac:picMk id="4098" creationId="{2DAB32E4-8202-4766-ADF5-91E5954F8AA1}"/>
          </ac:picMkLst>
        </pc:picChg>
      </pc:sldChg>
    </pc:docChg>
  </pc:docChgLst>
  <pc:docChgLst>
    <pc:chgData name="Simone Bouwmans | Holland Innovative" userId="S::simone.bouwmans@holland-innovative.nl::0401fbec-743b-4589-ac98-97a8181ac3c6" providerId="AD" clId="Web-{53C1A8DE-E4CF-2857-3529-CD4B6746AAE3}"/>
    <pc:docChg chg="modSld">
      <pc:chgData name="Simone Bouwmans | Holland Innovative" userId="S::simone.bouwmans@holland-innovative.nl::0401fbec-743b-4589-ac98-97a8181ac3c6" providerId="AD" clId="Web-{53C1A8DE-E4CF-2857-3529-CD4B6746AAE3}" dt="2021-09-20T14:32:53.702" v="171"/>
      <pc:docMkLst>
        <pc:docMk/>
      </pc:docMkLst>
      <pc:sldChg chg="delSp modSp">
        <pc:chgData name="Simone Bouwmans | Holland Innovative" userId="S::simone.bouwmans@holland-innovative.nl::0401fbec-743b-4589-ac98-97a8181ac3c6" providerId="AD" clId="Web-{53C1A8DE-E4CF-2857-3529-CD4B6746AAE3}" dt="2021-09-20T14:32:53.702" v="171"/>
        <pc:sldMkLst>
          <pc:docMk/>
          <pc:sldMk cId="4067830521" sldId="274"/>
        </pc:sldMkLst>
        <pc:spChg chg="del">
          <ac:chgData name="Simone Bouwmans | Holland Innovative" userId="S::simone.bouwmans@holland-innovative.nl::0401fbec-743b-4589-ac98-97a8181ac3c6" providerId="AD" clId="Web-{53C1A8DE-E4CF-2857-3529-CD4B6746AAE3}" dt="2021-09-20T14:30:06.287" v="6"/>
          <ac:spMkLst>
            <pc:docMk/>
            <pc:sldMk cId="4067830521" sldId="274"/>
            <ac:spMk id="4" creationId="{F7F8B61F-0C04-48AF-B92C-1B90F904021F}"/>
          </ac:spMkLst>
        </pc:spChg>
        <pc:spChg chg="mod">
          <ac:chgData name="Simone Bouwmans | Holland Innovative" userId="S::simone.bouwmans@holland-innovative.nl::0401fbec-743b-4589-ac98-97a8181ac3c6" providerId="AD" clId="Web-{53C1A8DE-E4CF-2857-3529-CD4B6746AAE3}" dt="2021-09-20T14:29:59.068" v="3" actId="1076"/>
          <ac:spMkLst>
            <pc:docMk/>
            <pc:sldMk cId="4067830521" sldId="274"/>
            <ac:spMk id="7" creationId="{658C33A0-2CCF-4BF8-86B1-5AF2D630C13C}"/>
          </ac:spMkLst>
        </pc:spChg>
        <pc:spChg chg="mod">
          <ac:chgData name="Simone Bouwmans | Holland Innovative" userId="S::simone.bouwmans@holland-innovative.nl::0401fbec-743b-4589-ac98-97a8181ac3c6" providerId="AD" clId="Web-{53C1A8DE-E4CF-2857-3529-CD4B6746AAE3}" dt="2021-09-20T14:29:59.083" v="4" actId="1076"/>
          <ac:spMkLst>
            <pc:docMk/>
            <pc:sldMk cId="4067830521" sldId="274"/>
            <ac:spMk id="9" creationId="{2025C2E9-CC8E-4925-8D8C-550DE8553D45}"/>
          </ac:spMkLst>
        </pc:spChg>
        <pc:graphicFrameChg chg="mod modGraphic">
          <ac:chgData name="Simone Bouwmans | Holland Innovative" userId="S::simone.bouwmans@holland-innovative.nl::0401fbec-743b-4589-ac98-97a8181ac3c6" providerId="AD" clId="Web-{53C1A8DE-E4CF-2857-3529-CD4B6746AAE3}" dt="2021-09-20T14:32:53.702" v="171"/>
          <ac:graphicFrameMkLst>
            <pc:docMk/>
            <pc:sldMk cId="4067830521" sldId="274"/>
            <ac:graphicFrameMk id="12" creationId="{D2699924-F7C5-4EF1-AB63-EE54E90589A6}"/>
          </ac:graphicFrameMkLst>
        </pc:graphicFrameChg>
        <pc:picChg chg="mod">
          <ac:chgData name="Simone Bouwmans | Holland Innovative" userId="S::simone.bouwmans@holland-innovative.nl::0401fbec-743b-4589-ac98-97a8181ac3c6" providerId="AD" clId="Web-{53C1A8DE-E4CF-2857-3529-CD4B6746AAE3}" dt="2021-09-20T14:29:59.036" v="1" actId="1076"/>
          <ac:picMkLst>
            <pc:docMk/>
            <pc:sldMk cId="4067830521" sldId="274"/>
            <ac:picMk id="3" creationId="{E3B06637-8BC9-4158-9356-BD8A18FA7110}"/>
          </ac:picMkLst>
        </pc:picChg>
        <pc:picChg chg="mod">
          <ac:chgData name="Simone Bouwmans | Holland Innovative" userId="S::simone.bouwmans@holland-innovative.nl::0401fbec-743b-4589-ac98-97a8181ac3c6" providerId="AD" clId="Web-{53C1A8DE-E4CF-2857-3529-CD4B6746AAE3}" dt="2021-09-20T14:29:59.052" v="2" actId="1076"/>
          <ac:picMkLst>
            <pc:docMk/>
            <pc:sldMk cId="4067830521" sldId="274"/>
            <ac:picMk id="5" creationId="{B71252EB-337F-4556-A3F1-D4818564210B}"/>
          </ac:picMkLst>
        </pc:picChg>
        <pc:picChg chg="mod">
          <ac:chgData name="Simone Bouwmans | Holland Innovative" userId="S::simone.bouwmans@holland-innovative.nl::0401fbec-743b-4589-ac98-97a8181ac3c6" providerId="AD" clId="Web-{53C1A8DE-E4CF-2857-3529-CD4B6746AAE3}" dt="2021-09-20T14:29:59.114" v="5" actId="1076"/>
          <ac:picMkLst>
            <pc:docMk/>
            <pc:sldMk cId="4067830521" sldId="274"/>
            <ac:picMk id="11" creationId="{77BDE6C2-313B-4DA6-9993-BDBCFFBA07C1}"/>
          </ac:picMkLst>
        </pc:picChg>
      </pc:sldChg>
    </pc:docChg>
  </pc:docChgLst>
  <pc:docChgLst>
    <pc:chgData name="Simone Bouwmans | Holland Innovative" userId="S::simone.bouwmans@holland-innovative.nl::0401fbec-743b-4589-ac98-97a8181ac3c6" providerId="AD" clId="Web-{EB03F5AC-16D2-58FD-1C4E-22CBB517E1E7}"/>
    <pc:docChg chg="modSld">
      <pc:chgData name="Simone Bouwmans | Holland Innovative" userId="S::simone.bouwmans@holland-innovative.nl::0401fbec-743b-4589-ac98-97a8181ac3c6" providerId="AD" clId="Web-{EB03F5AC-16D2-58FD-1C4E-22CBB517E1E7}" dt="2021-09-20T14:28:47.444" v="49"/>
      <pc:docMkLst>
        <pc:docMk/>
      </pc:docMkLst>
      <pc:sldChg chg="modSp">
        <pc:chgData name="Simone Bouwmans | Holland Innovative" userId="S::simone.bouwmans@holland-innovative.nl::0401fbec-743b-4589-ac98-97a8181ac3c6" providerId="AD" clId="Web-{EB03F5AC-16D2-58FD-1C4E-22CBB517E1E7}" dt="2021-09-20T14:27:05.845" v="10" actId="1076"/>
        <pc:sldMkLst>
          <pc:docMk/>
          <pc:sldMk cId="4082482812" sldId="265"/>
        </pc:sldMkLst>
        <pc:picChg chg="mod">
          <ac:chgData name="Simone Bouwmans | Holland Innovative" userId="S::simone.bouwmans@holland-innovative.nl::0401fbec-743b-4589-ac98-97a8181ac3c6" providerId="AD" clId="Web-{EB03F5AC-16D2-58FD-1C4E-22CBB517E1E7}" dt="2021-09-20T14:27:05.845" v="10" actId="1076"/>
          <ac:picMkLst>
            <pc:docMk/>
            <pc:sldMk cId="4082482812" sldId="265"/>
            <ac:picMk id="12" creationId="{621626D2-DD45-4E67-8E36-524156AD0E34}"/>
          </ac:picMkLst>
        </pc:picChg>
        <pc:picChg chg="mod">
          <ac:chgData name="Simone Bouwmans | Holland Innovative" userId="S::simone.bouwmans@holland-innovative.nl::0401fbec-743b-4589-ac98-97a8181ac3c6" providerId="AD" clId="Web-{EB03F5AC-16D2-58FD-1C4E-22CBB517E1E7}" dt="2021-09-20T14:27:05.829" v="9" actId="1076"/>
          <ac:picMkLst>
            <pc:docMk/>
            <pc:sldMk cId="4082482812" sldId="265"/>
            <ac:picMk id="2050" creationId="{9D5B7672-93A1-4351-AFBD-BBE7388F54C7}"/>
          </ac:picMkLst>
        </pc:picChg>
      </pc:sldChg>
      <pc:sldChg chg="addSp modSp">
        <pc:chgData name="Simone Bouwmans | Holland Innovative" userId="S::simone.bouwmans@holland-innovative.nl::0401fbec-743b-4589-ac98-97a8181ac3c6" providerId="AD" clId="Web-{EB03F5AC-16D2-58FD-1C4E-22CBB517E1E7}" dt="2021-09-20T14:28:47.444" v="49"/>
        <pc:sldMkLst>
          <pc:docMk/>
          <pc:sldMk cId="4067830521" sldId="274"/>
        </pc:sldMkLst>
        <pc:spChg chg="add mod">
          <ac:chgData name="Simone Bouwmans | Holland Innovative" userId="S::simone.bouwmans@holland-innovative.nl::0401fbec-743b-4589-ac98-97a8181ac3c6" providerId="AD" clId="Web-{EB03F5AC-16D2-58FD-1C4E-22CBB517E1E7}" dt="2021-09-20T14:28:04.989" v="44" actId="1076"/>
          <ac:spMkLst>
            <pc:docMk/>
            <pc:sldMk cId="4067830521" sldId="274"/>
            <ac:spMk id="7" creationId="{658C33A0-2CCF-4BF8-86B1-5AF2D630C13C}"/>
          </ac:spMkLst>
        </pc:spChg>
        <pc:spChg chg="add mod">
          <ac:chgData name="Simone Bouwmans | Holland Innovative" userId="S::simone.bouwmans@holland-innovative.nl::0401fbec-743b-4589-ac98-97a8181ac3c6" providerId="AD" clId="Web-{EB03F5AC-16D2-58FD-1C4E-22CBB517E1E7}" dt="2021-09-20T14:28:05.020" v="45" actId="1076"/>
          <ac:spMkLst>
            <pc:docMk/>
            <pc:sldMk cId="4067830521" sldId="274"/>
            <ac:spMk id="9" creationId="{2025C2E9-CC8E-4925-8D8C-550DE8553D45}"/>
          </ac:spMkLst>
        </pc:spChg>
        <pc:graphicFrameChg chg="mod modGraphic">
          <ac:chgData name="Simone Bouwmans | Holland Innovative" userId="S::simone.bouwmans@holland-innovative.nl::0401fbec-743b-4589-ac98-97a8181ac3c6" providerId="AD" clId="Web-{EB03F5AC-16D2-58FD-1C4E-22CBB517E1E7}" dt="2021-09-20T14:28:47.444" v="49"/>
          <ac:graphicFrameMkLst>
            <pc:docMk/>
            <pc:sldMk cId="4067830521" sldId="274"/>
            <ac:graphicFrameMk id="12" creationId="{D2699924-F7C5-4EF1-AB63-EE54E90589A6}"/>
          </ac:graphicFrameMkLst>
        </pc:graphicFrameChg>
        <pc:picChg chg="add mod">
          <ac:chgData name="Simone Bouwmans | Holland Innovative" userId="S::simone.bouwmans@holland-innovative.nl::0401fbec-743b-4589-ac98-97a8181ac3c6" providerId="AD" clId="Web-{EB03F5AC-16D2-58FD-1C4E-22CBB517E1E7}" dt="2021-09-20T14:26:56.875" v="8" actId="1076"/>
          <ac:picMkLst>
            <pc:docMk/>
            <pc:sldMk cId="4067830521" sldId="274"/>
            <ac:picMk id="3" creationId="{E3B06637-8BC9-4158-9356-BD8A18FA7110}"/>
          </ac:picMkLst>
        </pc:picChg>
        <pc:picChg chg="add mod">
          <ac:chgData name="Simone Bouwmans | Holland Innovative" userId="S::simone.bouwmans@holland-innovative.nl::0401fbec-743b-4589-ac98-97a8181ac3c6" providerId="AD" clId="Web-{EB03F5AC-16D2-58FD-1C4E-22CBB517E1E7}" dt="2021-09-20T14:28:04.973" v="43" actId="1076"/>
          <ac:picMkLst>
            <pc:docMk/>
            <pc:sldMk cId="4067830521" sldId="274"/>
            <ac:picMk id="5" creationId="{B71252EB-337F-4556-A3F1-D4818564210B}"/>
          </ac:picMkLst>
        </pc:picChg>
        <pc:picChg chg="add mod">
          <ac:chgData name="Simone Bouwmans | Holland Innovative" userId="S::simone.bouwmans@holland-innovative.nl::0401fbec-743b-4589-ac98-97a8181ac3c6" providerId="AD" clId="Web-{EB03F5AC-16D2-58FD-1C4E-22CBB517E1E7}" dt="2021-09-20T14:28:05.036" v="46" actId="1076"/>
          <ac:picMkLst>
            <pc:docMk/>
            <pc:sldMk cId="4067830521" sldId="274"/>
            <ac:picMk id="11" creationId="{77BDE6C2-313B-4DA6-9993-BDBCFFBA07C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21F3909-3B39-4647-8C75-91EE4EF36673}" type="datetimeFigureOut">
              <a:rPr lang="nl-NL" smtClean="0"/>
              <a:t>20-9-2021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444481D-5D0B-4BD3-9AA5-2D4B223188A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0982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C97EF-DE52-4CD2-BFC2-F6B8925E5F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5600" y="1281600"/>
            <a:ext cx="11516400" cy="16560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err="1"/>
              <a:t>Title</a:t>
            </a:r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910DF28-AEB6-4DA4-A49A-DEFBF8DB47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00" y="3229200"/>
            <a:ext cx="11516400" cy="92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err="1"/>
              <a:t>Subtitle</a:t>
            </a:r>
            <a:endParaRPr lang="nl-NL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6EA8550D-1899-4B18-AAF6-D2DC8296C727}"/>
              </a:ext>
            </a:extLst>
          </p:cNvPr>
          <p:cNvCxnSpPr/>
          <p:nvPr userDrawn="1"/>
        </p:nvCxnSpPr>
        <p:spPr>
          <a:xfrm>
            <a:off x="0" y="1099371"/>
            <a:ext cx="12192000" cy="0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D4AC135-FD79-4F63-9EEF-04AA35FE70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6074" y="4771735"/>
            <a:ext cx="4680000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Presenter</a:t>
            </a:r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E8D65C54-7CCE-4FD6-8E95-F37DC0774D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600" y="5165601"/>
            <a:ext cx="4680000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nl-NL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9002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352040B-6A85-4060-886F-D9739A5228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5B134-037B-4B43-90C1-57EC69CDB2AD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8DB7BB8-9E4D-49F5-ADF8-907E62F770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0" y="291600"/>
            <a:ext cx="11073600" cy="5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Slide </a:t>
            </a:r>
            <a:r>
              <a:rPr lang="nl-NL" err="1"/>
              <a:t>title</a:t>
            </a:r>
            <a:endParaRPr lang="nl-NL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116B3E7-3343-4315-9B92-8AA187C0FA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8400" y="1274400"/>
            <a:ext cx="5580000" cy="504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First level </a:t>
            </a:r>
            <a:r>
              <a:rPr lang="nl-NL" err="1"/>
              <a:t>text</a:t>
            </a:r>
            <a:endParaRPr lang="nl-NL"/>
          </a:p>
          <a:p>
            <a:pPr lvl="1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one</a:t>
            </a:r>
            <a:endParaRPr lang="nl-NL"/>
          </a:p>
          <a:p>
            <a:pPr lvl="2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two</a:t>
            </a:r>
            <a:endParaRPr lang="nl-NL"/>
          </a:p>
          <a:p>
            <a:pPr lvl="3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three</a:t>
            </a:r>
            <a:endParaRPr lang="nl-NL"/>
          </a:p>
          <a:p>
            <a:pPr lvl="4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four</a:t>
            </a:r>
            <a:endParaRPr lang="nl-NL"/>
          </a:p>
        </p:txBody>
      </p:sp>
      <p:sp>
        <p:nvSpPr>
          <p:cNvPr id="6" name="Tijdelijke aanduiding voor grafiek 5">
            <a:extLst>
              <a:ext uri="{FF2B5EF4-FFF2-40B4-BE49-F238E27FC236}">
                <a16:creationId xmlns:a16="http://schemas.microsoft.com/office/drawing/2014/main" id="{395FA125-4457-4D8E-9311-3D764DFBF9E0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352800" y="1274400"/>
            <a:ext cx="5580000" cy="50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err="1"/>
              <a:t>Graph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301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9E425AD-1584-4A12-87DD-A29E697D13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5B134-037B-4B43-90C1-57EC69CDB2AD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68AD4C2-97F9-4E28-BCA4-D2E262C9C1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0" y="291600"/>
            <a:ext cx="11073600" cy="5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Slide </a:t>
            </a:r>
            <a:r>
              <a:rPr lang="nl-NL" err="1"/>
              <a:t>title</a:t>
            </a:r>
            <a:endParaRPr lang="nl-NL"/>
          </a:p>
        </p:txBody>
      </p:sp>
      <p:sp>
        <p:nvSpPr>
          <p:cNvPr id="5" name="Tijdelijke aanduiding voor grafiek 5">
            <a:extLst>
              <a:ext uri="{FF2B5EF4-FFF2-40B4-BE49-F238E27FC236}">
                <a16:creationId xmlns:a16="http://schemas.microsoft.com/office/drawing/2014/main" id="{6792016A-BC60-4DA8-BC9E-D61365F6885E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78400" y="1274400"/>
            <a:ext cx="5580000" cy="50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err="1"/>
              <a:t>Graph</a:t>
            </a:r>
            <a:endParaRPr lang="nl-NL"/>
          </a:p>
        </p:txBody>
      </p:sp>
      <p:sp>
        <p:nvSpPr>
          <p:cNvPr id="6" name="Tijdelijke aanduiding voor grafiek 5">
            <a:extLst>
              <a:ext uri="{FF2B5EF4-FFF2-40B4-BE49-F238E27FC236}">
                <a16:creationId xmlns:a16="http://schemas.microsoft.com/office/drawing/2014/main" id="{4BAF0082-F053-4CEB-845F-C6E75C26DF15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52800" y="1274400"/>
            <a:ext cx="5580000" cy="50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err="1"/>
              <a:t>Graph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9109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DB08E548-A90D-441D-9B49-4E0116AC84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5B134-037B-4B43-90C1-57EC69CDB2AD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EB40A87-79B6-4D80-978B-E7E373ABB0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0" y="291600"/>
            <a:ext cx="11073600" cy="5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Slide </a:t>
            </a:r>
            <a:r>
              <a:rPr lang="nl-NL" err="1"/>
              <a:t>title</a:t>
            </a:r>
            <a:endParaRPr lang="nl-NL"/>
          </a:p>
        </p:txBody>
      </p:sp>
      <p:sp>
        <p:nvSpPr>
          <p:cNvPr id="6" name="Tijdelijke aanduiding voor tabel 5">
            <a:extLst>
              <a:ext uri="{FF2B5EF4-FFF2-40B4-BE49-F238E27FC236}">
                <a16:creationId xmlns:a16="http://schemas.microsoft.com/office/drawing/2014/main" id="{1B3C1FF2-9CC4-48F4-BBD3-77A1B7CBA73F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345600" y="1278000"/>
            <a:ext cx="11520000" cy="50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err="1"/>
              <a:t>Table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4282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77B2716-6902-421C-8E6F-505372D103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5B134-037B-4B43-90C1-57EC69CDB2AD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6C3CED5-4978-49EB-8072-AF7A64551F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0" y="291600"/>
            <a:ext cx="11073600" cy="5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Slide </a:t>
            </a:r>
            <a:r>
              <a:rPr lang="nl-NL" err="1"/>
              <a:t>title</a:t>
            </a:r>
            <a:endParaRPr lang="nl-NL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681CF83-0FCA-49F9-A47F-95E019FF447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2800" y="1274400"/>
            <a:ext cx="5580000" cy="504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First level </a:t>
            </a:r>
            <a:r>
              <a:rPr lang="nl-NL" err="1"/>
              <a:t>text</a:t>
            </a:r>
            <a:endParaRPr lang="nl-NL"/>
          </a:p>
          <a:p>
            <a:pPr lvl="1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one</a:t>
            </a:r>
            <a:endParaRPr lang="nl-NL"/>
          </a:p>
          <a:p>
            <a:pPr lvl="2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two</a:t>
            </a:r>
            <a:endParaRPr lang="nl-NL"/>
          </a:p>
          <a:p>
            <a:pPr lvl="3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three</a:t>
            </a:r>
            <a:endParaRPr lang="nl-NL"/>
          </a:p>
          <a:p>
            <a:pPr lvl="4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four</a:t>
            </a:r>
            <a:endParaRPr lang="nl-NL"/>
          </a:p>
        </p:txBody>
      </p:sp>
      <p:sp>
        <p:nvSpPr>
          <p:cNvPr id="6" name="Tijdelijke aanduiding voor tabel 5">
            <a:extLst>
              <a:ext uri="{FF2B5EF4-FFF2-40B4-BE49-F238E27FC236}">
                <a16:creationId xmlns:a16="http://schemas.microsoft.com/office/drawing/2014/main" id="{CF922CE8-2F8F-4F88-AD12-B1AF1FDB72B7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274800" y="1274400"/>
            <a:ext cx="5580000" cy="50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err="1"/>
              <a:t>Table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1869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D899043-B144-46FC-943D-618A993739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5B134-037B-4B43-90C1-57EC69CDB2AD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0EDC7B6-7E09-447C-9412-764A529F2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0" y="291600"/>
            <a:ext cx="11073600" cy="5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Slide </a:t>
            </a:r>
            <a:r>
              <a:rPr lang="nl-NL" err="1"/>
              <a:t>title</a:t>
            </a:r>
            <a:endParaRPr lang="nl-NL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C9D46CEC-6932-4F39-8875-B9E038B197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8400" y="1274400"/>
            <a:ext cx="5580000" cy="504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First level </a:t>
            </a:r>
            <a:r>
              <a:rPr lang="nl-NL" err="1"/>
              <a:t>text</a:t>
            </a:r>
            <a:endParaRPr lang="nl-NL"/>
          </a:p>
          <a:p>
            <a:pPr lvl="1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one</a:t>
            </a:r>
            <a:endParaRPr lang="nl-NL"/>
          </a:p>
          <a:p>
            <a:pPr lvl="2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two</a:t>
            </a:r>
            <a:endParaRPr lang="nl-NL"/>
          </a:p>
          <a:p>
            <a:pPr lvl="3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three</a:t>
            </a:r>
            <a:endParaRPr lang="nl-NL"/>
          </a:p>
          <a:p>
            <a:pPr lvl="4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four</a:t>
            </a:r>
            <a:endParaRPr lang="nl-NL"/>
          </a:p>
        </p:txBody>
      </p:sp>
      <p:sp>
        <p:nvSpPr>
          <p:cNvPr id="6" name="Tijdelijke aanduiding voor tabel 5">
            <a:extLst>
              <a:ext uri="{FF2B5EF4-FFF2-40B4-BE49-F238E27FC236}">
                <a16:creationId xmlns:a16="http://schemas.microsoft.com/office/drawing/2014/main" id="{66462EE5-39A5-4D6E-9912-60458A1EAEB6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352800" y="1274400"/>
            <a:ext cx="5580000" cy="50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err="1"/>
              <a:t>Table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0857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9BC3D21-8DAC-4995-BEE1-5F768F8F57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5B134-037B-4B43-90C1-57EC69CDB2AD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350A3E1-A78C-4603-915C-EFEAF22A32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0" y="291600"/>
            <a:ext cx="11073600" cy="5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Slide </a:t>
            </a:r>
            <a:r>
              <a:rPr lang="nl-NL" err="1"/>
              <a:t>title</a:t>
            </a:r>
            <a:endParaRPr lang="nl-NL"/>
          </a:p>
        </p:txBody>
      </p:sp>
      <p:sp>
        <p:nvSpPr>
          <p:cNvPr id="5" name="Tijdelijke aanduiding voor tabel 5">
            <a:extLst>
              <a:ext uri="{FF2B5EF4-FFF2-40B4-BE49-F238E27FC236}">
                <a16:creationId xmlns:a16="http://schemas.microsoft.com/office/drawing/2014/main" id="{16408042-16C1-4197-ACB1-BC343B26F9CA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352800" y="1274400"/>
            <a:ext cx="5580000" cy="50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err="1"/>
              <a:t>Table</a:t>
            </a:r>
            <a:endParaRPr lang="nl-NL"/>
          </a:p>
        </p:txBody>
      </p:sp>
      <p:sp>
        <p:nvSpPr>
          <p:cNvPr id="6" name="Tijdelijke aanduiding voor tabel 5">
            <a:extLst>
              <a:ext uri="{FF2B5EF4-FFF2-40B4-BE49-F238E27FC236}">
                <a16:creationId xmlns:a16="http://schemas.microsoft.com/office/drawing/2014/main" id="{14CE8BA3-842B-487B-B1D9-F41646DFB208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6274800" y="1274400"/>
            <a:ext cx="5580000" cy="50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err="1"/>
              <a:t>Table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9950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92E9C8A-0164-4904-B4B3-EFA0F5866D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5B134-037B-4B43-90C1-57EC69CDB2AD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E3E6D2F-EF98-464C-8C22-C3AC3C9920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0" y="291600"/>
            <a:ext cx="11073600" cy="5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Slide </a:t>
            </a:r>
            <a:r>
              <a:rPr lang="nl-NL" err="1"/>
              <a:t>title</a:t>
            </a:r>
            <a:endParaRPr lang="nl-NL"/>
          </a:p>
        </p:txBody>
      </p:sp>
      <p:sp>
        <p:nvSpPr>
          <p:cNvPr id="6" name="Tijdelijke aanduiding voor media 5">
            <a:extLst>
              <a:ext uri="{FF2B5EF4-FFF2-40B4-BE49-F238E27FC236}">
                <a16:creationId xmlns:a16="http://schemas.microsoft.com/office/drawing/2014/main" id="{86B0F327-81FA-48DB-B9A0-3723C76146F3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345600" y="1278000"/>
            <a:ext cx="11520000" cy="50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1294225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1BBF3D6-8682-49FF-A1D7-D20279A03D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5B134-037B-4B43-90C1-57EC69CDB2AD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0DFA7CE-2BAC-4FCD-A5B6-F62C2730D6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0" y="291600"/>
            <a:ext cx="11073600" cy="5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Slide </a:t>
            </a:r>
            <a:r>
              <a:rPr lang="nl-NL" err="1"/>
              <a:t>title</a:t>
            </a:r>
            <a:endParaRPr lang="nl-NL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2BA079D1-B3E7-429B-A20B-22CF6A510B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2800" y="1274400"/>
            <a:ext cx="5580000" cy="504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First level </a:t>
            </a:r>
            <a:r>
              <a:rPr lang="nl-NL" err="1"/>
              <a:t>text</a:t>
            </a:r>
            <a:endParaRPr lang="nl-NL"/>
          </a:p>
          <a:p>
            <a:pPr lvl="1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one</a:t>
            </a:r>
            <a:endParaRPr lang="nl-NL"/>
          </a:p>
          <a:p>
            <a:pPr lvl="2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two</a:t>
            </a:r>
            <a:endParaRPr lang="nl-NL"/>
          </a:p>
          <a:p>
            <a:pPr lvl="3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three</a:t>
            </a:r>
            <a:endParaRPr lang="nl-NL"/>
          </a:p>
          <a:p>
            <a:pPr lvl="4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four</a:t>
            </a:r>
            <a:endParaRPr lang="nl-NL"/>
          </a:p>
        </p:txBody>
      </p:sp>
      <p:sp>
        <p:nvSpPr>
          <p:cNvPr id="6" name="Tijdelijke aanduiding voor media 5">
            <a:extLst>
              <a:ext uri="{FF2B5EF4-FFF2-40B4-BE49-F238E27FC236}">
                <a16:creationId xmlns:a16="http://schemas.microsoft.com/office/drawing/2014/main" id="{2F09E62B-A6D1-4C63-B756-5A7F9CC45A95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6278400" y="1274400"/>
            <a:ext cx="5580000" cy="50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2705869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E0250B18-DFE5-458B-9629-89C58BBF35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5B134-037B-4B43-90C1-57EC69CDB2AD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B99247A-1465-4D55-9295-0E7B33E2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0" y="291600"/>
            <a:ext cx="11073600" cy="5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Slide </a:t>
            </a:r>
            <a:r>
              <a:rPr lang="nl-NL" err="1"/>
              <a:t>title</a:t>
            </a:r>
            <a:endParaRPr lang="nl-NL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EBF675F9-DB6F-4952-8750-521F58DEA6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8400" y="1274400"/>
            <a:ext cx="5580000" cy="504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First level </a:t>
            </a:r>
            <a:r>
              <a:rPr lang="nl-NL" err="1"/>
              <a:t>text</a:t>
            </a:r>
            <a:endParaRPr lang="nl-NL"/>
          </a:p>
          <a:p>
            <a:pPr lvl="1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one</a:t>
            </a:r>
            <a:endParaRPr lang="nl-NL"/>
          </a:p>
          <a:p>
            <a:pPr lvl="2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two</a:t>
            </a:r>
            <a:endParaRPr lang="nl-NL"/>
          </a:p>
          <a:p>
            <a:pPr lvl="3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three</a:t>
            </a:r>
            <a:endParaRPr lang="nl-NL"/>
          </a:p>
          <a:p>
            <a:pPr lvl="4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four</a:t>
            </a:r>
            <a:endParaRPr lang="nl-NL"/>
          </a:p>
        </p:txBody>
      </p:sp>
      <p:sp>
        <p:nvSpPr>
          <p:cNvPr id="6" name="Tijdelijke aanduiding voor media 5">
            <a:extLst>
              <a:ext uri="{FF2B5EF4-FFF2-40B4-BE49-F238E27FC236}">
                <a16:creationId xmlns:a16="http://schemas.microsoft.com/office/drawing/2014/main" id="{7C5EC5A2-3EC8-4871-B3B0-D8CC0992C39D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352800" y="1274400"/>
            <a:ext cx="5580000" cy="50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863460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FB6E1FD-A33C-4195-A7C5-7AD08A275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5B134-037B-4B43-90C1-57EC69CDB2AD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DC56F37-6120-4461-BD85-1C1F16D7A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0" y="291600"/>
            <a:ext cx="11073600" cy="5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Slide </a:t>
            </a:r>
            <a:r>
              <a:rPr lang="nl-NL" err="1"/>
              <a:t>title</a:t>
            </a:r>
            <a:endParaRPr lang="nl-NL"/>
          </a:p>
        </p:txBody>
      </p:sp>
      <p:sp>
        <p:nvSpPr>
          <p:cNvPr id="5" name="Tijdelijke aanduiding voor media 5">
            <a:extLst>
              <a:ext uri="{FF2B5EF4-FFF2-40B4-BE49-F238E27FC236}">
                <a16:creationId xmlns:a16="http://schemas.microsoft.com/office/drawing/2014/main" id="{7A5D5C37-EBFD-43B5-A712-7FCC2C7C5D9C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352800" y="1274400"/>
            <a:ext cx="5580000" cy="50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Media</a:t>
            </a:r>
          </a:p>
        </p:txBody>
      </p:sp>
      <p:sp>
        <p:nvSpPr>
          <p:cNvPr id="6" name="Tijdelijke aanduiding voor media 5">
            <a:extLst>
              <a:ext uri="{FF2B5EF4-FFF2-40B4-BE49-F238E27FC236}">
                <a16:creationId xmlns:a16="http://schemas.microsoft.com/office/drawing/2014/main" id="{D3664DE0-F2E3-42D4-8089-56036828FF34}"/>
              </a:ext>
            </a:extLst>
          </p:cNvPr>
          <p:cNvSpPr>
            <a:spLocks noGrp="1"/>
          </p:cNvSpPr>
          <p:nvPr>
            <p:ph type="media" sz="quarter" idx="12" hasCustomPrompt="1"/>
          </p:nvPr>
        </p:nvSpPr>
        <p:spPr>
          <a:xfrm>
            <a:off x="6278400" y="1274400"/>
            <a:ext cx="5580000" cy="50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218377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60618DC9-BD6C-4678-B36A-2576BFE354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5B134-037B-4B43-90C1-57EC69CDB2AD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3ADC9CF-7690-4604-815C-96B1719AF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0" y="291600"/>
            <a:ext cx="11073600" cy="5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Slide </a:t>
            </a:r>
            <a:r>
              <a:rPr lang="nl-NL" err="1"/>
              <a:t>title</a:t>
            </a:r>
            <a:endParaRPr lang="nl-NL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D436E4BA-530A-48F4-905C-74995153C2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2800" y="1274400"/>
            <a:ext cx="5580000" cy="504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First level </a:t>
            </a:r>
            <a:r>
              <a:rPr lang="nl-NL" err="1"/>
              <a:t>text</a:t>
            </a:r>
            <a:endParaRPr lang="nl-NL"/>
          </a:p>
          <a:p>
            <a:pPr lvl="1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one</a:t>
            </a:r>
            <a:endParaRPr lang="nl-NL"/>
          </a:p>
          <a:p>
            <a:pPr lvl="2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two</a:t>
            </a:r>
            <a:endParaRPr lang="nl-NL"/>
          </a:p>
          <a:p>
            <a:pPr lvl="3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three</a:t>
            </a:r>
            <a:endParaRPr lang="nl-NL"/>
          </a:p>
          <a:p>
            <a:pPr lvl="4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four</a:t>
            </a:r>
            <a:endParaRPr lang="nl-NL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19081C41-3826-4D2A-8561-B0802F61445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82000" y="1274400"/>
            <a:ext cx="5580000" cy="504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First level </a:t>
            </a:r>
            <a:r>
              <a:rPr lang="nl-NL" err="1"/>
              <a:t>text</a:t>
            </a:r>
            <a:endParaRPr lang="nl-NL"/>
          </a:p>
          <a:p>
            <a:pPr lvl="1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one</a:t>
            </a:r>
            <a:endParaRPr lang="nl-NL"/>
          </a:p>
          <a:p>
            <a:pPr lvl="2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two</a:t>
            </a:r>
            <a:endParaRPr lang="nl-NL"/>
          </a:p>
          <a:p>
            <a:pPr lvl="3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three</a:t>
            </a:r>
            <a:endParaRPr lang="nl-NL"/>
          </a:p>
          <a:p>
            <a:pPr lvl="4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four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32440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58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051BB7-7BE6-4A60-97F9-5DEFA7490C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0" y="291600"/>
            <a:ext cx="11073600" cy="5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Slide </a:t>
            </a:r>
            <a:r>
              <a:rPr lang="nl-NL" err="1"/>
              <a:t>title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2E2411-AD01-4572-B232-A4E51AD5566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2800" y="1274400"/>
            <a:ext cx="11520000" cy="504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First level </a:t>
            </a:r>
            <a:r>
              <a:rPr lang="nl-NL" err="1"/>
              <a:t>text</a:t>
            </a:r>
            <a:endParaRPr lang="nl-NL"/>
          </a:p>
          <a:p>
            <a:pPr lvl="1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one</a:t>
            </a:r>
            <a:endParaRPr lang="nl-NL"/>
          </a:p>
          <a:p>
            <a:pPr lvl="2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two</a:t>
            </a:r>
            <a:endParaRPr lang="nl-NL"/>
          </a:p>
          <a:p>
            <a:pPr lvl="3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three</a:t>
            </a:r>
            <a:endParaRPr lang="nl-NL"/>
          </a:p>
          <a:p>
            <a:pPr lvl="4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four</a:t>
            </a: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2F4584-9926-4DDF-A7BB-C430036AB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B134-037B-4B43-90C1-57EC69CDB2A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823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9576AFE-E4C5-4476-9688-8D446C52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B134-037B-4B43-90C1-57EC69CDB2AD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7E90869-DF49-4D66-ACF3-CAD6853F9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0" y="291600"/>
            <a:ext cx="11073600" cy="5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Slide </a:t>
            </a:r>
            <a:r>
              <a:rPr lang="nl-NL" err="1"/>
              <a:t>title</a:t>
            </a:r>
            <a:endParaRPr lang="nl-NL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C4E90C38-8A13-46FA-B4EF-C4226262EB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2800" y="1274400"/>
            <a:ext cx="11520000" cy="50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38608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9576AFE-E4C5-4476-9688-8D446C52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B134-037B-4B43-90C1-57EC69CDB2AD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7E90869-DF49-4D66-ACF3-CAD6853F9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0" y="291600"/>
            <a:ext cx="11073600" cy="5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Slide </a:t>
            </a:r>
            <a:r>
              <a:rPr lang="nl-NL" err="1"/>
              <a:t>title</a:t>
            </a:r>
            <a:endParaRPr lang="nl-NL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C4E90C38-8A13-46FA-B4EF-C4226262EB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82000" y="1274400"/>
            <a:ext cx="5580000" cy="50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Image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E702FA3B-F912-40D0-B67C-BA121D796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2800" y="1274400"/>
            <a:ext cx="5580000" cy="504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First level </a:t>
            </a:r>
            <a:r>
              <a:rPr lang="nl-NL" err="1"/>
              <a:t>text</a:t>
            </a:r>
            <a:endParaRPr lang="nl-NL"/>
          </a:p>
          <a:p>
            <a:pPr lvl="1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one</a:t>
            </a:r>
            <a:endParaRPr lang="nl-NL"/>
          </a:p>
          <a:p>
            <a:pPr lvl="2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two</a:t>
            </a:r>
            <a:endParaRPr lang="nl-NL"/>
          </a:p>
          <a:p>
            <a:pPr lvl="3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three</a:t>
            </a:r>
            <a:endParaRPr lang="nl-NL"/>
          </a:p>
          <a:p>
            <a:pPr lvl="4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four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153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9576AFE-E4C5-4476-9688-8D446C52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B134-037B-4B43-90C1-57EC69CDB2AD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7E90869-DF49-4D66-ACF3-CAD6853F9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0" y="291600"/>
            <a:ext cx="11073600" cy="5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Slide </a:t>
            </a:r>
            <a:r>
              <a:rPr lang="nl-NL" err="1"/>
              <a:t>title</a:t>
            </a:r>
            <a:endParaRPr lang="nl-NL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C4E90C38-8A13-46FA-B4EF-C4226262EB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2800" y="1274400"/>
            <a:ext cx="5580000" cy="50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Image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E702FA3B-F912-40D0-B67C-BA121D796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8400" y="1274400"/>
            <a:ext cx="5580000" cy="504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First level </a:t>
            </a:r>
            <a:r>
              <a:rPr lang="nl-NL" err="1"/>
              <a:t>text</a:t>
            </a:r>
            <a:endParaRPr lang="nl-NL"/>
          </a:p>
          <a:p>
            <a:pPr lvl="1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one</a:t>
            </a:r>
            <a:endParaRPr lang="nl-NL"/>
          </a:p>
          <a:p>
            <a:pPr lvl="2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two</a:t>
            </a:r>
            <a:endParaRPr lang="nl-NL"/>
          </a:p>
          <a:p>
            <a:pPr lvl="3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three</a:t>
            </a:r>
            <a:endParaRPr lang="nl-NL"/>
          </a:p>
          <a:p>
            <a:pPr lvl="4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four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614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9576AFE-E4C5-4476-9688-8D446C52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B134-037B-4B43-90C1-57EC69CDB2AD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7E90869-DF49-4D66-ACF3-CAD6853F9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0" y="291600"/>
            <a:ext cx="11073600" cy="5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Slide </a:t>
            </a:r>
            <a:r>
              <a:rPr lang="nl-NL" err="1"/>
              <a:t>title</a:t>
            </a:r>
            <a:endParaRPr lang="nl-NL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C4E90C38-8A13-46FA-B4EF-C4226262EB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82000" y="1274400"/>
            <a:ext cx="5580000" cy="50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Image</a:t>
            </a:r>
          </a:p>
        </p:txBody>
      </p:sp>
      <p:sp>
        <p:nvSpPr>
          <p:cNvPr id="6" name="Tijdelijke aanduiding voor afbeelding 9">
            <a:extLst>
              <a:ext uri="{FF2B5EF4-FFF2-40B4-BE49-F238E27FC236}">
                <a16:creationId xmlns:a16="http://schemas.microsoft.com/office/drawing/2014/main" id="{B48A4470-311C-4E5C-B1CB-9C93070906A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2800" y="1274400"/>
            <a:ext cx="5580000" cy="50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59554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78B3E2F-5273-4442-A014-64C412CE8D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5B134-037B-4B43-90C1-57EC69CDB2AD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42BA019-B45E-4CF8-BD5A-538CF4234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0" y="291600"/>
            <a:ext cx="11073600" cy="5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Slide </a:t>
            </a:r>
            <a:r>
              <a:rPr lang="nl-NL" err="1"/>
              <a:t>title</a:t>
            </a:r>
            <a:endParaRPr lang="nl-NL"/>
          </a:p>
        </p:txBody>
      </p:sp>
      <p:sp>
        <p:nvSpPr>
          <p:cNvPr id="6" name="Tijdelijke aanduiding voor grafiek 5">
            <a:extLst>
              <a:ext uri="{FF2B5EF4-FFF2-40B4-BE49-F238E27FC236}">
                <a16:creationId xmlns:a16="http://schemas.microsoft.com/office/drawing/2014/main" id="{CA8CA1F8-F554-4780-B54B-6DB00521A9F0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345600" y="1274400"/>
            <a:ext cx="11520000" cy="50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err="1"/>
              <a:t>Graph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369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36A0F66-43D9-4E91-A93A-E07BE443FF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5B134-037B-4B43-90C1-57EC69CDB2AD}" type="slidenum">
              <a:rPr lang="nl-NL" smtClean="0"/>
              <a:t>‹#›</a:t>
            </a:fld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45BB893E-0C11-4885-A9E2-86CB5D258B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000" y="291600"/>
            <a:ext cx="11073600" cy="5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/>
              <a:t>Slide </a:t>
            </a:r>
            <a:r>
              <a:rPr lang="nl-NL" err="1"/>
              <a:t>title</a:t>
            </a:r>
            <a:endParaRPr lang="nl-NL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1B2DBAC-1DF9-4388-A390-9F89F92C89D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2800" y="1274400"/>
            <a:ext cx="5580000" cy="504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First level </a:t>
            </a:r>
            <a:r>
              <a:rPr lang="nl-NL" err="1"/>
              <a:t>text</a:t>
            </a:r>
            <a:endParaRPr lang="nl-NL"/>
          </a:p>
          <a:p>
            <a:pPr lvl="1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one</a:t>
            </a:r>
            <a:endParaRPr lang="nl-NL"/>
          </a:p>
          <a:p>
            <a:pPr lvl="2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two</a:t>
            </a:r>
            <a:endParaRPr lang="nl-NL"/>
          </a:p>
          <a:p>
            <a:pPr lvl="3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three</a:t>
            </a:r>
            <a:endParaRPr lang="nl-NL"/>
          </a:p>
          <a:p>
            <a:pPr lvl="4"/>
            <a:r>
              <a:rPr lang="nl-NL" err="1"/>
              <a:t>Indent</a:t>
            </a:r>
            <a:r>
              <a:rPr lang="nl-NL"/>
              <a:t> </a:t>
            </a:r>
            <a:r>
              <a:rPr lang="nl-NL" err="1"/>
              <a:t>four</a:t>
            </a:r>
            <a:endParaRPr lang="nl-NL"/>
          </a:p>
        </p:txBody>
      </p:sp>
      <p:sp>
        <p:nvSpPr>
          <p:cNvPr id="6" name="Tijdelijke aanduiding voor grafiek 5">
            <a:extLst>
              <a:ext uri="{FF2B5EF4-FFF2-40B4-BE49-F238E27FC236}">
                <a16:creationId xmlns:a16="http://schemas.microsoft.com/office/drawing/2014/main" id="{3744B730-4450-48AA-AA82-A7B97B75DBEB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78400" y="1274400"/>
            <a:ext cx="5580000" cy="50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err="1"/>
              <a:t>Graph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519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609ED67-7D10-4161-ABA0-59AE2479D1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" b="86610"/>
          <a:stretch/>
        </p:blipFill>
        <p:spPr bwMode="auto">
          <a:xfrm>
            <a:off x="-1" y="5036300"/>
            <a:ext cx="12192001" cy="1829074"/>
          </a:xfrm>
          <a:prstGeom prst="rect">
            <a:avLst/>
          </a:prstGeom>
          <a:noFill/>
        </p:spPr>
      </p:pic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2A755EBA-F99E-4EE2-AF22-D64CDFFF1385}"/>
              </a:ext>
            </a:extLst>
          </p:cNvPr>
          <p:cNvCxnSpPr/>
          <p:nvPr userDrawn="1"/>
        </p:nvCxnSpPr>
        <p:spPr>
          <a:xfrm>
            <a:off x="0" y="1099371"/>
            <a:ext cx="12192000" cy="0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ABD3D679-C370-453E-85DB-16FBF9E7A978}"/>
              </a:ext>
            </a:extLst>
          </p:cNvPr>
          <p:cNvSpPr/>
          <p:nvPr userDrawn="1"/>
        </p:nvSpPr>
        <p:spPr>
          <a:xfrm>
            <a:off x="0" y="6624000"/>
            <a:ext cx="12192000" cy="23089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4394CC-9116-4305-B223-DFC0BCC42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1600" y="6606001"/>
            <a:ext cx="1040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5E5B134-037B-4B43-90C1-57EC69CDB2AD}" type="slidenum">
              <a:rPr lang="nl-NL" smtClean="0"/>
              <a:pPr/>
              <a:t>‹#›</a:t>
            </a:fld>
            <a:endParaRPr lang="nl-NL"/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146BACEF-E1C0-4BD6-8F8A-15208178193F}"/>
              </a:ext>
            </a:extLst>
          </p:cNvPr>
          <p:cNvCxnSpPr/>
          <p:nvPr userDrawn="1"/>
        </p:nvCxnSpPr>
        <p:spPr>
          <a:xfrm>
            <a:off x="0" y="1099371"/>
            <a:ext cx="12192000" cy="0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_Holland_Innovative_RGB_Z_blokjes.jpg">
            <a:extLst>
              <a:ext uri="{FF2B5EF4-FFF2-40B4-BE49-F238E27FC236}">
                <a16:creationId xmlns:a16="http://schemas.microsoft.com/office/drawing/2014/main" id="{C421A46B-7A2E-4F06-B6F2-BB342792C25D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11440198" y="125999"/>
            <a:ext cx="671589" cy="90872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B2278BFD-FB6E-4493-A5E9-6F910AB253AF}"/>
              </a:ext>
            </a:extLst>
          </p:cNvPr>
          <p:cNvSpPr txBox="1"/>
          <p:nvPr userDrawn="1"/>
        </p:nvSpPr>
        <p:spPr>
          <a:xfrm>
            <a:off x="0" y="6605529"/>
            <a:ext cx="1779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/>
              <a:t>© Holland Innovative</a:t>
            </a:r>
          </a:p>
        </p:txBody>
      </p:sp>
    </p:spTree>
    <p:extLst>
      <p:ext uri="{BB962C8B-B14F-4D97-AF65-F5344CB8AC3E}">
        <p14:creationId xmlns:p14="http://schemas.microsoft.com/office/powerpoint/2010/main" val="410162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9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ADB51F06-77DB-4D84-8AEF-621A550C9B3A}"/>
              </a:ext>
            </a:extLst>
          </p:cNvPr>
          <p:cNvCxnSpPr/>
          <p:nvPr userDrawn="1"/>
        </p:nvCxnSpPr>
        <p:spPr>
          <a:xfrm>
            <a:off x="0" y="1099371"/>
            <a:ext cx="12192000" cy="0"/>
          </a:xfrm>
          <a:prstGeom prst="line">
            <a:avLst/>
          </a:prstGeom>
          <a:ln w="158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67D44AF7-DEA7-4ED0-9E24-AD6CD52F9942}"/>
              </a:ext>
            </a:extLst>
          </p:cNvPr>
          <p:cNvSpPr/>
          <p:nvPr userDrawn="1"/>
        </p:nvSpPr>
        <p:spPr>
          <a:xfrm>
            <a:off x="0" y="6624000"/>
            <a:ext cx="12192000" cy="23089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03FE159-CE02-474D-BCA6-265307B28F4E}"/>
              </a:ext>
            </a:extLst>
          </p:cNvPr>
          <p:cNvSpPr txBox="1"/>
          <p:nvPr userDrawn="1"/>
        </p:nvSpPr>
        <p:spPr>
          <a:xfrm>
            <a:off x="0" y="6605529"/>
            <a:ext cx="17796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/>
              <a:t>© Holland Innovative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A4F80A1-DD41-4540-BE11-FCAC8A2697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53" y="1654211"/>
            <a:ext cx="3192693" cy="4320000"/>
          </a:xfrm>
          <a:prstGeom prst="rect">
            <a:avLst/>
          </a:prstGeom>
        </p:spPr>
      </p:pic>
      <p:sp>
        <p:nvSpPr>
          <p:cNvPr id="11" name="Titel 11">
            <a:extLst>
              <a:ext uri="{FF2B5EF4-FFF2-40B4-BE49-F238E27FC236}">
                <a16:creationId xmlns:a16="http://schemas.microsoft.com/office/drawing/2014/main" id="{96036795-BF06-4FBE-A794-3A0A65CB86ED}"/>
              </a:ext>
            </a:extLst>
          </p:cNvPr>
          <p:cNvSpPr txBox="1">
            <a:spLocks/>
          </p:cNvSpPr>
          <p:nvPr userDrawn="1"/>
        </p:nvSpPr>
        <p:spPr>
          <a:xfrm>
            <a:off x="340441" y="245894"/>
            <a:ext cx="11511116" cy="84424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52414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>
            <a:extLst>
              <a:ext uri="{FF2B5EF4-FFF2-40B4-BE49-F238E27FC236}">
                <a16:creationId xmlns:a16="http://schemas.microsoft.com/office/drawing/2014/main" id="{BC8653BC-83E2-4FA8-8A10-B335AD4AA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754" y="1281600"/>
            <a:ext cx="7343481" cy="1656000"/>
          </a:xfrm>
        </p:spPr>
        <p:txBody>
          <a:bodyPr/>
          <a:lstStyle/>
          <a:p>
            <a:r>
              <a:rPr lang="en-GB" err="1">
                <a:cs typeface="Calibri Light"/>
              </a:rPr>
              <a:t>Afsluiting</a:t>
            </a:r>
            <a:r>
              <a:rPr lang="en-GB">
                <a:cs typeface="Calibri Light"/>
              </a:rPr>
              <a:t> </a:t>
            </a:r>
            <a:r>
              <a:rPr lang="en-GB" err="1">
                <a:cs typeface="Calibri Light"/>
              </a:rPr>
              <a:t>meetmiddel</a:t>
            </a:r>
            <a:r>
              <a:rPr lang="en-GB">
                <a:cs typeface="Calibri Light"/>
              </a:rPr>
              <a:t> </a:t>
            </a:r>
            <a:r>
              <a:rPr lang="en-GB" err="1">
                <a:cs typeface="Calibri Light"/>
              </a:rPr>
              <a:t>grondwaterpeil</a:t>
            </a:r>
            <a:endParaRPr lang="en-GB" noProof="0" err="1"/>
          </a:p>
        </p:txBody>
      </p:sp>
      <p:sp>
        <p:nvSpPr>
          <p:cNvPr id="17" name="Tijdelijke aanduiding voor tekst 16">
            <a:extLst>
              <a:ext uri="{FF2B5EF4-FFF2-40B4-BE49-F238E27FC236}">
                <a16:creationId xmlns:a16="http://schemas.microsoft.com/office/drawing/2014/main" id="{935497F2-9D3D-43F9-A559-87ECF5537C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600" y="4446000"/>
            <a:ext cx="5310482" cy="1130400"/>
          </a:xfrm>
        </p:spPr>
        <p:txBody>
          <a:bodyPr/>
          <a:lstStyle/>
          <a:p>
            <a:r>
              <a:rPr lang="nl-NL"/>
              <a:t>Holland Innovative:	Simone Bouwmans</a:t>
            </a:r>
          </a:p>
          <a:p>
            <a:r>
              <a:rPr lang="nl-NL"/>
              <a:t>Vention:			Frank Poort</a:t>
            </a:r>
          </a:p>
          <a:p>
            <a:r>
              <a:rPr lang="nl-NL"/>
              <a:t>			Tim Stek</a:t>
            </a:r>
          </a:p>
        </p:txBody>
      </p:sp>
      <p:pic>
        <p:nvPicPr>
          <p:cNvPr id="5122" name="Picture 2" descr="Vention">
            <a:extLst>
              <a:ext uri="{FF2B5EF4-FFF2-40B4-BE49-F238E27FC236}">
                <a16:creationId xmlns:a16="http://schemas.microsoft.com/office/drawing/2014/main" id="{444037FF-CE29-4CFE-B2C5-91BEF30DB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00" y="3088429"/>
            <a:ext cx="3016800" cy="15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840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7AFB4-7533-4E58-ACA1-565D80EE0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Vergelijking</a:t>
            </a:r>
            <a:r>
              <a:rPr lang="en-US"/>
              <a:t> </a:t>
            </a:r>
            <a:r>
              <a:rPr lang="en-US" err="1"/>
              <a:t>methoden</a:t>
            </a:r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6038600-DDE4-42F1-8FCD-2C27F45B5A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238464"/>
              </p:ext>
            </p:extLst>
          </p:nvPr>
        </p:nvGraphicFramePr>
        <p:xfrm>
          <a:off x="2176342" y="1424566"/>
          <a:ext cx="7839316" cy="3406606"/>
        </p:xfrm>
        <a:graphic>
          <a:graphicData uri="http://schemas.openxmlformats.org/drawingml/2006/table">
            <a:tbl>
              <a:tblPr firstRow="1">
                <a:tableStyleId>{72833802-FEF1-4C79-8D5D-14CF1EAF98D9}</a:tableStyleId>
              </a:tblPr>
              <a:tblGrid>
                <a:gridCol w="3919658">
                  <a:extLst>
                    <a:ext uri="{9D8B030D-6E8A-4147-A177-3AD203B41FA5}">
                      <a16:colId xmlns:a16="http://schemas.microsoft.com/office/drawing/2014/main" val="1556998089"/>
                    </a:ext>
                  </a:extLst>
                </a:gridCol>
                <a:gridCol w="3919658">
                  <a:extLst>
                    <a:ext uri="{9D8B030D-6E8A-4147-A177-3AD203B41FA5}">
                      <a16:colId xmlns:a16="http://schemas.microsoft.com/office/drawing/2014/main" val="2693265601"/>
                    </a:ext>
                  </a:extLst>
                </a:gridCol>
              </a:tblGrid>
              <a:tr h="296164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600" err="1">
                          <a:effectLst/>
                        </a:rPr>
                        <a:t>Gemotoriseerd</a:t>
                      </a:r>
                      <a:r>
                        <a:rPr lang="en-US" sz="1600">
                          <a:effectLst/>
                        </a:rPr>
                        <a:t> </a:t>
                      </a:r>
                      <a:r>
                        <a:rPr lang="en-US" sz="1600" err="1">
                          <a:effectLst/>
                        </a:rPr>
                        <a:t>meetlint</a:t>
                      </a:r>
                      <a:endParaRPr lang="en-US" sz="2800" b="1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600">
                          <a:effectLst/>
                        </a:rPr>
                        <a:t>Radar </a:t>
                      </a:r>
                      <a:endParaRPr lang="en-US" sz="2800" b="1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370809"/>
                  </a:ext>
                </a:extLst>
              </a:tr>
              <a:tr h="246804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+ Minder </a:t>
                      </a:r>
                      <a:r>
                        <a:rPr lang="en-US" sz="1200" err="1">
                          <a:effectLst/>
                        </a:rPr>
                        <a:t>ontwikkelingsrisico</a:t>
                      </a:r>
                      <a:endParaRPr lang="en-US" sz="2000" b="1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+ Kleiner </a:t>
                      </a:r>
                      <a:r>
                        <a:rPr lang="en-US" sz="1200" err="1">
                          <a:effectLst/>
                        </a:rPr>
                        <a:t>en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r>
                        <a:rPr lang="en-US" sz="1200" err="1">
                          <a:effectLst/>
                        </a:rPr>
                        <a:t>lichter</a:t>
                      </a:r>
                      <a:r>
                        <a:rPr lang="en-US" sz="1200">
                          <a:effectLst/>
                        </a:rPr>
                        <a:t> dan </a:t>
                      </a:r>
                      <a:r>
                        <a:rPr lang="en-US" sz="1200" err="1">
                          <a:effectLst/>
                        </a:rPr>
                        <a:t>huidige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r>
                        <a:rPr lang="en-US" sz="1200" err="1">
                          <a:effectLst/>
                        </a:rPr>
                        <a:t>meetmiddel</a:t>
                      </a:r>
                      <a:endParaRPr lang="en-US" sz="2000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770390"/>
                  </a:ext>
                </a:extLst>
              </a:tr>
              <a:tr h="246804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+ </a:t>
                      </a:r>
                      <a:r>
                        <a:rPr lang="en-US" sz="1200" err="1">
                          <a:effectLst/>
                        </a:rPr>
                        <a:t>Goedkoper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r>
                        <a:rPr lang="en-US" sz="1200" err="1">
                          <a:effectLst/>
                        </a:rPr>
                        <a:t>te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r>
                        <a:rPr lang="en-US" sz="1200" err="1">
                          <a:effectLst/>
                        </a:rPr>
                        <a:t>produceren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r>
                        <a:rPr lang="en-US" sz="1200" err="1">
                          <a:effectLst/>
                        </a:rPr>
                        <a:t>bij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r>
                        <a:rPr lang="en-US" sz="1200" err="1">
                          <a:effectLst/>
                        </a:rPr>
                        <a:t>grote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r>
                        <a:rPr lang="en-US" sz="1200" err="1">
                          <a:effectLst/>
                        </a:rPr>
                        <a:t>aantallen</a:t>
                      </a:r>
                      <a:endParaRPr lang="en-US" sz="2000" b="1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+ </a:t>
                      </a:r>
                      <a:r>
                        <a:rPr lang="en-US" sz="1200" err="1">
                          <a:effectLst/>
                        </a:rPr>
                        <a:t>Makkelijk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r>
                        <a:rPr lang="en-US" sz="1200" err="1">
                          <a:effectLst/>
                        </a:rPr>
                        <a:t>te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r>
                        <a:rPr lang="en-US" sz="1200" err="1">
                          <a:effectLst/>
                        </a:rPr>
                        <a:t>gebruiken</a:t>
                      </a:r>
                      <a:endParaRPr lang="en-US" sz="2000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88205"/>
                  </a:ext>
                </a:extLst>
              </a:tr>
              <a:tr h="246804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0" i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+ </a:t>
                      </a:r>
                      <a:r>
                        <a:rPr lang="en-US" sz="1200" err="1">
                          <a:effectLst/>
                        </a:rPr>
                        <a:t>Kans</a:t>
                      </a:r>
                      <a:r>
                        <a:rPr lang="en-US" sz="1200">
                          <a:effectLst/>
                        </a:rPr>
                        <a:t> op </a:t>
                      </a:r>
                      <a:r>
                        <a:rPr lang="en-US" sz="1200" err="1">
                          <a:effectLst/>
                        </a:rPr>
                        <a:t>meetfout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r>
                        <a:rPr lang="en-US" sz="1200" err="1">
                          <a:effectLst/>
                        </a:rPr>
                        <a:t>zeer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r>
                        <a:rPr lang="en-US" sz="1200" err="1">
                          <a:effectLst/>
                        </a:rPr>
                        <a:t>klein</a:t>
                      </a:r>
                      <a:endParaRPr lang="en-US" sz="2000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517917"/>
                  </a:ext>
                </a:extLst>
              </a:tr>
              <a:tr h="246804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0" i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+ </a:t>
                      </a:r>
                      <a:r>
                        <a:rPr lang="en-US" sz="1200" err="1">
                          <a:effectLst/>
                        </a:rPr>
                        <a:t>Robuust</a:t>
                      </a:r>
                      <a:r>
                        <a:rPr lang="en-US" sz="1200">
                          <a:effectLst/>
                        </a:rPr>
                        <a:t> (</a:t>
                      </a:r>
                      <a:r>
                        <a:rPr lang="en-US" sz="1200" err="1">
                          <a:effectLst/>
                        </a:rPr>
                        <a:t>nauwelijks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r>
                        <a:rPr lang="en-US" sz="1200" err="1">
                          <a:effectLst/>
                        </a:rPr>
                        <a:t>onderhoud</a:t>
                      </a:r>
                      <a:r>
                        <a:rPr lang="en-US" sz="1200">
                          <a:effectLst/>
                        </a:rPr>
                        <a:t>)</a:t>
                      </a:r>
                      <a:endParaRPr lang="en-US" sz="2000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134866"/>
                  </a:ext>
                </a:extLst>
              </a:tr>
              <a:tr h="419566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0" i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+ Meer </a:t>
                      </a:r>
                      <a:r>
                        <a:rPr lang="en-US" sz="1200" err="1">
                          <a:effectLst/>
                        </a:rPr>
                        <a:t>meetinformatie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r>
                        <a:rPr lang="en-US" sz="1200" err="1">
                          <a:effectLst/>
                        </a:rPr>
                        <a:t>beschikbaar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r>
                        <a:rPr lang="en-US" sz="1200" err="1">
                          <a:effectLst/>
                        </a:rPr>
                        <a:t>waar</a:t>
                      </a:r>
                      <a:r>
                        <a:rPr lang="en-US" sz="1200">
                          <a:effectLst/>
                        </a:rPr>
                        <a:t> op </a:t>
                      </a:r>
                      <a:r>
                        <a:rPr lang="en-US" sz="1200" err="1">
                          <a:effectLst/>
                        </a:rPr>
                        <a:t>termijn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r>
                        <a:rPr lang="en-US" sz="1200" err="1">
                          <a:effectLst/>
                        </a:rPr>
                        <a:t>iets</a:t>
                      </a:r>
                      <a:r>
                        <a:rPr lang="en-US" sz="1200">
                          <a:effectLst/>
                        </a:rPr>
                        <a:t> mee </a:t>
                      </a:r>
                      <a:r>
                        <a:rPr lang="en-US" sz="1200" err="1">
                          <a:effectLst/>
                        </a:rPr>
                        <a:t>gedaan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r>
                        <a:rPr lang="en-US" sz="1200" err="1">
                          <a:effectLst/>
                        </a:rPr>
                        <a:t>kan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r>
                        <a:rPr lang="en-US" sz="1200" err="1">
                          <a:effectLst/>
                        </a:rPr>
                        <a:t>worden</a:t>
                      </a:r>
                      <a:endParaRPr lang="en-US" sz="2000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795996"/>
                  </a:ext>
                </a:extLst>
              </a:tr>
              <a:tr h="246804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0" i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+ </a:t>
                      </a:r>
                      <a:r>
                        <a:rPr lang="en-US" sz="1200" err="1">
                          <a:effectLst/>
                        </a:rPr>
                        <a:t>Zeer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r>
                        <a:rPr lang="en-US" sz="1200" err="1">
                          <a:effectLst/>
                        </a:rPr>
                        <a:t>korte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r>
                        <a:rPr lang="en-US" sz="1200" err="1">
                          <a:effectLst/>
                        </a:rPr>
                        <a:t>meettijd</a:t>
                      </a:r>
                      <a:endParaRPr lang="en-US" sz="2000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333033"/>
                  </a:ext>
                </a:extLst>
              </a:tr>
              <a:tr h="246804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0" i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 b="0" i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626013"/>
                  </a:ext>
                </a:extLst>
              </a:tr>
              <a:tr h="419566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- Grootte en gewicht vergelijkbaar met huidige opstelling</a:t>
                      </a:r>
                      <a:endParaRPr lang="en-US" sz="2000" b="1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- Complex </a:t>
                      </a:r>
                      <a:r>
                        <a:rPr lang="en-US" sz="1200" err="1">
                          <a:effectLst/>
                        </a:rPr>
                        <a:t>algoritme</a:t>
                      </a:r>
                      <a:endParaRPr lang="en-US" sz="2000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376205"/>
                  </a:ext>
                </a:extLst>
              </a:tr>
              <a:tr h="246804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- </a:t>
                      </a:r>
                      <a:r>
                        <a:rPr lang="en-US" sz="1200" err="1">
                          <a:effectLst/>
                        </a:rPr>
                        <a:t>Ingewikkelder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r>
                        <a:rPr lang="en-US" sz="1200" err="1">
                          <a:effectLst/>
                        </a:rPr>
                        <a:t>te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r>
                        <a:rPr lang="en-US" sz="1200" err="1">
                          <a:effectLst/>
                        </a:rPr>
                        <a:t>gebruiken</a:t>
                      </a:r>
                      <a:r>
                        <a:rPr lang="en-US" sz="1200">
                          <a:effectLst/>
                        </a:rPr>
                        <a:t> dan de radar</a:t>
                      </a:r>
                      <a:endParaRPr lang="en-US" sz="2000" b="1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- </a:t>
                      </a:r>
                      <a:r>
                        <a:rPr lang="en-US" sz="1200" err="1">
                          <a:effectLst/>
                        </a:rPr>
                        <a:t>Duurdere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r>
                        <a:rPr lang="en-US" sz="1200" err="1">
                          <a:effectLst/>
                        </a:rPr>
                        <a:t>productiekosten</a:t>
                      </a:r>
                      <a:r>
                        <a:rPr lang="en-US" sz="1200">
                          <a:effectLst/>
                        </a:rPr>
                        <a:t> (</a:t>
                      </a:r>
                      <a:r>
                        <a:rPr lang="en-US" sz="1200" err="1">
                          <a:effectLst/>
                        </a:rPr>
                        <a:t>dure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r>
                        <a:rPr lang="en-US" sz="1200" err="1">
                          <a:effectLst/>
                        </a:rPr>
                        <a:t>onderdelen</a:t>
                      </a:r>
                      <a:r>
                        <a:rPr lang="en-US" sz="1200">
                          <a:effectLst/>
                        </a:rPr>
                        <a:t>)</a:t>
                      </a:r>
                      <a:endParaRPr lang="en-US" sz="2000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475882"/>
                  </a:ext>
                </a:extLst>
              </a:tr>
              <a:tr h="246804">
                <a:tc>
                  <a:txBody>
                    <a:bodyPr/>
                    <a:lstStyle/>
                    <a:p>
                      <a:pPr marL="0" algn="just" defTabSz="914400" rtl="0" eaLnBrk="1" fontAlgn="base" latinLnBrk="0" hangingPunct="1"/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Iets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langere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meetduur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dan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huidige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200">
                          <a:effectLst/>
                        </a:rPr>
                        <a:t>- </a:t>
                      </a:r>
                      <a:r>
                        <a:rPr lang="en-US" sz="1200" err="1">
                          <a:effectLst/>
                        </a:rPr>
                        <a:t>Groter</a:t>
                      </a:r>
                      <a:r>
                        <a:rPr lang="en-US" sz="1200">
                          <a:effectLst/>
                        </a:rPr>
                        <a:t> </a:t>
                      </a:r>
                      <a:r>
                        <a:rPr lang="en-US" sz="1200" err="1">
                          <a:effectLst/>
                        </a:rPr>
                        <a:t>ontwikkelingsrisico</a:t>
                      </a:r>
                      <a:endParaRPr lang="en-US" sz="2000" b="0" i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02307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8B61F-0C04-48AF-B92C-1B90F904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B134-037B-4B43-90C1-57EC69CDB2AD}" type="slidenum">
              <a:rPr lang="nl-NL" smtClean="0"/>
              <a:t>10</a:t>
            </a:fld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1FAA9E-9146-4B15-BE49-43FFF6DA7092}"/>
              </a:ext>
            </a:extLst>
          </p:cNvPr>
          <p:cNvSpPr txBox="1"/>
          <p:nvPr/>
        </p:nvSpPr>
        <p:spPr>
          <a:xfrm>
            <a:off x="75415" y="6289401"/>
            <a:ext cx="6270050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/>
              <a:t>Meer </a:t>
            </a:r>
            <a:r>
              <a:rPr lang="en-US" sz="1200" err="1"/>
              <a:t>informatie</a:t>
            </a:r>
            <a:r>
              <a:rPr lang="en-US" sz="1200"/>
              <a:t>: VT_WSWS_20201109_Performance evaluation and recommendation_v0.1.docx</a:t>
            </a:r>
          </a:p>
        </p:txBody>
      </p:sp>
      <p:pic>
        <p:nvPicPr>
          <p:cNvPr id="8" name="Picture 2" descr="Vention">
            <a:extLst>
              <a:ext uri="{FF2B5EF4-FFF2-40B4-BE49-F238E27FC236}">
                <a16:creationId xmlns:a16="http://schemas.microsoft.com/office/drawing/2014/main" id="{C09FEAAE-9AA7-472A-B523-A1BE67550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408" y="206777"/>
            <a:ext cx="1347292" cy="67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D081FE-0741-4AEE-B868-F7FD010B6A0C}"/>
              </a:ext>
            </a:extLst>
          </p:cNvPr>
          <p:cNvSpPr txBox="1">
            <a:spLocks/>
          </p:cNvSpPr>
          <p:nvPr/>
        </p:nvSpPr>
        <p:spPr>
          <a:xfrm>
            <a:off x="910533" y="5161105"/>
            <a:ext cx="10370933" cy="8055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err="1"/>
              <a:t>Advies</a:t>
            </a:r>
            <a:r>
              <a:rPr lang="en-US" sz="2400"/>
              <a:t>: Radar </a:t>
            </a:r>
            <a:r>
              <a:rPr lang="en-US" sz="2400" err="1"/>
              <a:t>geeft</a:t>
            </a:r>
            <a:r>
              <a:rPr lang="en-US" sz="2400"/>
              <a:t> de </a:t>
            </a:r>
            <a:r>
              <a:rPr lang="en-US" sz="2400" err="1"/>
              <a:t>grootste</a:t>
            </a:r>
            <a:r>
              <a:rPr lang="en-US" sz="2400"/>
              <a:t> </a:t>
            </a:r>
            <a:r>
              <a:rPr lang="en-US" sz="2400" err="1"/>
              <a:t>verbetering</a:t>
            </a:r>
            <a:r>
              <a:rPr lang="en-US" sz="2400"/>
              <a:t> in </a:t>
            </a:r>
            <a:r>
              <a:rPr lang="en-US" sz="2400" err="1"/>
              <a:t>gebruiksgemak</a:t>
            </a:r>
            <a:r>
              <a:rPr lang="en-US" sz="2400"/>
              <a:t> </a:t>
            </a:r>
            <a:r>
              <a:rPr lang="en-US" sz="2400" err="1"/>
              <a:t>zonder</a:t>
            </a:r>
            <a:r>
              <a:rPr lang="en-US" sz="2400"/>
              <a:t> </a:t>
            </a:r>
            <a:r>
              <a:rPr lang="en-US" sz="2400" err="1"/>
              <a:t>verlies</a:t>
            </a:r>
            <a:r>
              <a:rPr lang="en-US" sz="2400"/>
              <a:t> van meet-</a:t>
            </a:r>
            <a:r>
              <a:rPr lang="en-US" sz="2400" err="1"/>
              <a:t>betrouwbaarheid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94405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AA844-BAFF-4CB0-B4BD-02A95BF2E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Doorontwikkeling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B953F-BC33-4A0C-8BE2-17FD05A9A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err="1"/>
              <a:t>Advies</a:t>
            </a:r>
            <a:r>
              <a:rPr lang="en-US"/>
              <a:t>: Radar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Meer </a:t>
            </a:r>
            <a:r>
              <a:rPr lang="en-US" err="1"/>
              <a:t>onderzoek</a:t>
            </a:r>
            <a:r>
              <a:rPr lang="en-US"/>
              <a:t> </a:t>
            </a:r>
            <a:r>
              <a:rPr lang="en-US" err="1"/>
              <a:t>nodig</a:t>
            </a:r>
            <a:r>
              <a:rPr lang="en-US"/>
              <a:t>:</a:t>
            </a:r>
          </a:p>
          <a:p>
            <a:pPr lvl="1"/>
            <a:r>
              <a:rPr lang="en-US" err="1"/>
              <a:t>Andere</a:t>
            </a:r>
            <a:r>
              <a:rPr lang="en-US"/>
              <a:t> </a:t>
            </a:r>
            <a:r>
              <a:rPr lang="en-US" err="1"/>
              <a:t>grondsoorten</a:t>
            </a:r>
            <a:endParaRPr lang="en-US"/>
          </a:p>
          <a:p>
            <a:pPr lvl="1"/>
            <a:r>
              <a:rPr lang="en-US" err="1"/>
              <a:t>Gevoeligheid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gebruik</a:t>
            </a:r>
            <a:r>
              <a:rPr lang="en-US"/>
              <a:t> (</a:t>
            </a:r>
            <a:r>
              <a:rPr lang="en-US" err="1"/>
              <a:t>bijv</a:t>
            </a:r>
            <a:r>
              <a:rPr lang="en-US"/>
              <a:t>. </a:t>
            </a:r>
            <a:r>
              <a:rPr lang="en-US" err="1"/>
              <a:t>scheve</a:t>
            </a:r>
            <a:r>
              <a:rPr lang="en-US"/>
              <a:t> </a:t>
            </a:r>
            <a:r>
              <a:rPr lang="en-US" err="1"/>
              <a:t>plaatsing</a:t>
            </a:r>
            <a:r>
              <a:rPr lang="en-US"/>
              <a:t>)</a:t>
            </a:r>
          </a:p>
          <a:p>
            <a:pPr lvl="1"/>
            <a:r>
              <a:rPr lang="en-US"/>
              <a:t>Meer </a:t>
            </a:r>
            <a:r>
              <a:rPr lang="en-US" err="1"/>
              <a:t>situaties</a:t>
            </a:r>
            <a:r>
              <a:rPr lang="en-US"/>
              <a:t> (</a:t>
            </a:r>
            <a:r>
              <a:rPr lang="en-US" err="1"/>
              <a:t>peilbuizen</a:t>
            </a:r>
            <a:r>
              <a:rPr lang="en-US"/>
              <a:t>, </a:t>
            </a:r>
            <a:r>
              <a:rPr lang="en-US" err="1"/>
              <a:t>weersomstandigheden</a:t>
            </a:r>
            <a:r>
              <a:rPr lang="en-US"/>
              <a:t>, </a:t>
            </a:r>
            <a:r>
              <a:rPr lang="en-US" err="1"/>
              <a:t>grondvochtigheid</a:t>
            </a:r>
            <a:r>
              <a:rPr lang="en-US"/>
              <a:t>, …)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HI </a:t>
            </a:r>
            <a:r>
              <a:rPr lang="en-US" err="1"/>
              <a:t>en</a:t>
            </a:r>
            <a:r>
              <a:rPr lang="en-US"/>
              <a:t> Vention </a:t>
            </a:r>
            <a:r>
              <a:rPr lang="en-US" err="1"/>
              <a:t>zullen</a:t>
            </a:r>
            <a:r>
              <a:rPr lang="en-US"/>
              <a:t> </a:t>
            </a:r>
            <a:r>
              <a:rPr lang="en-US" err="1"/>
              <a:t>kijken</a:t>
            </a:r>
            <a:r>
              <a:rPr lang="en-US"/>
              <a:t> </a:t>
            </a:r>
            <a:r>
              <a:rPr lang="en-US" err="1"/>
              <a:t>naar</a:t>
            </a:r>
            <a:r>
              <a:rPr lang="en-US"/>
              <a:t> de </a:t>
            </a:r>
            <a:r>
              <a:rPr lang="en-US" err="1"/>
              <a:t>mogelijkheid</a:t>
            </a:r>
            <a:r>
              <a:rPr lang="en-US"/>
              <a:t> om </a:t>
            </a:r>
            <a:r>
              <a:rPr lang="en-US" err="1"/>
              <a:t>dit</a:t>
            </a:r>
            <a:r>
              <a:rPr lang="en-US"/>
              <a:t> project </a:t>
            </a:r>
            <a:r>
              <a:rPr lang="en-US" err="1"/>
              <a:t>zelf</a:t>
            </a:r>
            <a:r>
              <a:rPr lang="en-US"/>
              <a:t> door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zetten</a:t>
            </a:r>
            <a:r>
              <a:rPr lang="en-US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F00E19-8BA8-48DB-A0E9-B061E963C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B134-037B-4B43-90C1-57EC69CDB2AD}" type="slidenum">
              <a:rPr lang="nl-NL" smtClean="0"/>
              <a:t>11</a:t>
            </a:fld>
            <a:endParaRPr lang="nl-NL"/>
          </a:p>
        </p:txBody>
      </p:sp>
      <p:pic>
        <p:nvPicPr>
          <p:cNvPr id="6" name="Picture 2" descr="Vention">
            <a:extLst>
              <a:ext uri="{FF2B5EF4-FFF2-40B4-BE49-F238E27FC236}">
                <a16:creationId xmlns:a16="http://schemas.microsoft.com/office/drawing/2014/main" id="{D59B7DFA-C270-4039-9722-E60EDB6B5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408" y="206777"/>
            <a:ext cx="1347292" cy="67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586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C9A6A8-3BD7-47E2-A190-534BC6152D48}"/>
              </a:ext>
            </a:extLst>
          </p:cNvPr>
          <p:cNvSpPr/>
          <p:nvPr/>
        </p:nvSpPr>
        <p:spPr>
          <a:xfrm>
            <a:off x="4286251" y="1524000"/>
            <a:ext cx="3695699" cy="4705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Vention">
            <a:extLst>
              <a:ext uri="{FF2B5EF4-FFF2-40B4-BE49-F238E27FC236}">
                <a16:creationId xmlns:a16="http://schemas.microsoft.com/office/drawing/2014/main" id="{A1845157-CE61-46F2-82EC-BD3BFEF2F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210" y="2619301"/>
            <a:ext cx="4181476" cy="209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8192DB-F6F8-45AB-9D90-E030539C2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206" y="1524000"/>
            <a:ext cx="3286584" cy="43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42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7AFB4-7533-4E58-ACA1-565D80EE0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err="1"/>
              <a:t>Grondwaterpeil</a:t>
            </a:r>
            <a:r>
              <a:rPr lang="en-US"/>
              <a:t> </a:t>
            </a:r>
            <a:r>
              <a:rPr lang="en-US" err="1"/>
              <a:t>meten</a:t>
            </a:r>
            <a:r>
              <a:rPr lang="en-US"/>
              <a:t> met radar</a:t>
            </a:r>
            <a:endParaRPr lang="nl-NL"/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D2699924-F7C5-4EF1-AB63-EE54E90589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118106"/>
              </p:ext>
            </p:extLst>
          </p:nvPr>
        </p:nvGraphicFramePr>
        <p:xfrm>
          <a:off x="573689" y="1303897"/>
          <a:ext cx="10479010" cy="5166360"/>
        </p:xfrm>
        <a:graphic>
          <a:graphicData uri="http://schemas.openxmlformats.org/drawingml/2006/table">
            <a:tbl>
              <a:tblPr firstRow="1">
                <a:tableStyleId>{72833802-FEF1-4C79-8D5D-14CF1EAF98D9}</a:tableStyleId>
              </a:tblPr>
              <a:tblGrid>
                <a:gridCol w="5239505">
                  <a:extLst>
                    <a:ext uri="{9D8B030D-6E8A-4147-A177-3AD203B41FA5}">
                      <a16:colId xmlns:a16="http://schemas.microsoft.com/office/drawing/2014/main" val="1556998089"/>
                    </a:ext>
                  </a:extLst>
                </a:gridCol>
                <a:gridCol w="5239505">
                  <a:extLst>
                    <a:ext uri="{9D8B030D-6E8A-4147-A177-3AD203B41FA5}">
                      <a16:colId xmlns:a16="http://schemas.microsoft.com/office/drawing/2014/main" val="2693265601"/>
                    </a:ext>
                  </a:extLst>
                </a:gridCol>
              </a:tblGrid>
              <a:tr h="296164">
                <a:tc>
                  <a:txBody>
                    <a:bodyPr/>
                    <a:lstStyle/>
                    <a:p>
                      <a:pPr algn="just" rtl="0" fontAlgn="base"/>
                      <a:r>
                        <a:rPr lang="en-US" sz="1100" b="0">
                          <a:effectLst/>
                        </a:rPr>
                        <a:t>Oude </a:t>
                      </a:r>
                      <a:r>
                        <a:rPr lang="en-US" sz="1100" b="0" err="1">
                          <a:effectLst/>
                        </a:rPr>
                        <a:t>methode</a:t>
                      </a:r>
                      <a:r>
                        <a:rPr lang="en-US" sz="1100" b="0">
                          <a:effectLst/>
                        </a:rPr>
                        <a:t>:</a:t>
                      </a:r>
                    </a:p>
                    <a:p>
                      <a:pPr lvl="0" algn="just">
                        <a:buNone/>
                      </a:pPr>
                      <a:r>
                        <a:rPr lang="en-US" sz="1600" err="1">
                          <a:effectLst/>
                        </a:rPr>
                        <a:t>Meetlint</a:t>
                      </a:r>
                      <a:endParaRPr lang="en-US" sz="1600">
                        <a:effectLst/>
                      </a:endParaRPr>
                    </a:p>
                  </a:txBody>
                  <a:tcPr>
                    <a:lnL w="12700">
                      <a:solidFill>
                        <a:schemeClr val="accent2"/>
                      </a:solidFill>
                    </a:lnL>
                    <a:lnR w="12700">
                      <a:solidFill>
                        <a:schemeClr val="accent2"/>
                      </a:solidFill>
                    </a:lnR>
                    <a:lnT w="12700">
                      <a:solidFill>
                        <a:schemeClr val="accent2"/>
                      </a:solidFill>
                    </a:lnT>
                    <a:lnB w="12700">
                      <a:solidFill>
                        <a:schemeClr val="accent2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1100" b="0" i="0" u="none" strike="noStrike" noProof="0" err="1">
                          <a:effectLst/>
                          <a:latin typeface="Calibri"/>
                        </a:rPr>
                        <a:t>Nieuwe</a:t>
                      </a:r>
                      <a:r>
                        <a:rPr lang="en-US" sz="1100" b="0" i="0" u="none" strike="noStrike" noProof="0">
                          <a:effectLst/>
                          <a:latin typeface="Calibri"/>
                        </a:rPr>
                        <a:t> </a:t>
                      </a:r>
                      <a:r>
                        <a:rPr lang="en-US" sz="1100" b="0" i="0" u="none" strike="noStrike" noProof="0" err="1">
                          <a:effectLst/>
                          <a:latin typeface="Calibri"/>
                        </a:rPr>
                        <a:t>methode</a:t>
                      </a:r>
                      <a:r>
                        <a:rPr lang="en-US" sz="1100" b="0" i="0" u="none" strike="noStrike" noProof="0">
                          <a:effectLst/>
                          <a:latin typeface="Calibri"/>
                        </a:rPr>
                        <a:t>:</a:t>
                      </a:r>
                      <a:endParaRPr lang="nl-NL" sz="1100"/>
                    </a:p>
                    <a:p>
                      <a:pPr lvl="0" algn="just">
                        <a:buNone/>
                      </a:pPr>
                      <a:r>
                        <a:rPr lang="en-US" sz="1600">
                          <a:effectLst/>
                        </a:rPr>
                        <a:t>Radar </a:t>
                      </a:r>
                      <a:endParaRPr lang="en-US" sz="2800" b="1" i="0">
                        <a:effectLst/>
                      </a:endParaRPr>
                    </a:p>
                  </a:txBody>
                  <a:tcPr>
                    <a:lnL w="12700">
                      <a:solidFill>
                        <a:schemeClr val="accent2"/>
                      </a:solidFill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62370809"/>
                  </a:ext>
                </a:extLst>
              </a:tr>
              <a:tr h="246804">
                <a:tc>
                  <a:txBody>
                    <a:bodyPr/>
                    <a:lstStyle/>
                    <a:p>
                      <a:pPr algn="just" rtl="0" fontAlgn="base"/>
                      <a:endParaRPr lang="en-US" sz="1200">
                        <a:effectLst/>
                      </a:endParaRPr>
                    </a:p>
                    <a:p>
                      <a:pPr lvl="0" algn="just">
                        <a:buNone/>
                      </a:pPr>
                      <a:endParaRPr lang="en-US" sz="1200">
                        <a:effectLst/>
                      </a:endParaRPr>
                    </a:p>
                    <a:p>
                      <a:pPr lvl="0" algn="just">
                        <a:buNone/>
                      </a:pPr>
                      <a:endParaRPr lang="en-US" sz="1200">
                        <a:effectLst/>
                      </a:endParaRPr>
                    </a:p>
                    <a:p>
                      <a:pPr lvl="0" algn="just">
                        <a:buNone/>
                      </a:pPr>
                      <a:endParaRPr lang="en-US" sz="1200">
                        <a:effectLst/>
                      </a:endParaRPr>
                    </a:p>
                    <a:p>
                      <a:pPr lvl="0" algn="just">
                        <a:buNone/>
                      </a:pPr>
                      <a:endParaRPr lang="en-US" sz="1200">
                        <a:effectLst/>
                      </a:endParaRPr>
                    </a:p>
                    <a:p>
                      <a:pPr lvl="0" algn="just">
                        <a:buNone/>
                      </a:pPr>
                      <a:endParaRPr lang="en-US" sz="1200">
                        <a:effectLst/>
                      </a:endParaRPr>
                    </a:p>
                    <a:p>
                      <a:pPr lvl="0" algn="just">
                        <a:buNone/>
                      </a:pPr>
                      <a:endParaRPr lang="en-US" sz="1200">
                        <a:effectLst/>
                      </a:endParaRPr>
                    </a:p>
                    <a:p>
                      <a:pPr lvl="0" algn="just">
                        <a:buNone/>
                      </a:pPr>
                      <a:endParaRPr lang="en-US" sz="1200">
                        <a:effectLst/>
                      </a:endParaRPr>
                    </a:p>
                    <a:p>
                      <a:pPr lvl="0" algn="just">
                        <a:buNone/>
                      </a:pPr>
                      <a:endParaRPr lang="en-US" sz="1200">
                        <a:effectLst/>
                      </a:endParaRPr>
                    </a:p>
                    <a:p>
                      <a:pPr lvl="0" algn="just">
                        <a:buNone/>
                      </a:pPr>
                      <a:endParaRPr lang="en-US" sz="1200">
                        <a:effectLst/>
                      </a:endParaRPr>
                    </a:p>
                    <a:p>
                      <a:pPr lvl="0" algn="just">
                        <a:buNone/>
                      </a:pPr>
                      <a:endParaRPr lang="en-US" sz="1200">
                        <a:effectLst/>
                      </a:endParaRPr>
                    </a:p>
                    <a:p>
                      <a:pPr lvl="0" algn="just">
                        <a:buNone/>
                      </a:pPr>
                      <a:endParaRPr lang="en-US" sz="1200">
                        <a:effectLst/>
                      </a:endParaRPr>
                    </a:p>
                    <a:p>
                      <a:pPr lvl="0" algn="just">
                        <a:buNone/>
                      </a:pPr>
                      <a:endParaRPr lang="en-US" sz="1200">
                        <a:effectLst/>
                      </a:endParaRPr>
                    </a:p>
                    <a:p>
                      <a:pPr lvl="0" algn="just">
                        <a:buNone/>
                      </a:pPr>
                      <a:endParaRPr lang="en-US" sz="1200">
                        <a:effectLst/>
                      </a:endParaRPr>
                    </a:p>
                  </a:txBody>
                  <a:tcPr>
                    <a:lnR w="12700">
                      <a:solidFill>
                        <a:schemeClr val="accent2"/>
                      </a:solidFill>
                    </a:lnR>
                    <a:lnT w="12700">
                      <a:solidFill>
                        <a:schemeClr val="accent2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endParaRPr lang="en-US" sz="1200">
                        <a:effectLst/>
                      </a:endParaRPr>
                    </a:p>
                  </a:txBody>
                  <a:tcPr>
                    <a:lnL w="12700">
                      <a:solidFill>
                        <a:schemeClr val="accent2"/>
                      </a:solidFill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50770390"/>
                  </a:ext>
                </a:extLst>
              </a:tr>
              <a:tr h="246803">
                <a:tc>
                  <a:txBody>
                    <a:bodyPr/>
                    <a:lstStyle/>
                    <a:p>
                      <a:pPr marL="0" lvl="0" algn="just">
                        <a:buNone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 Veel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handmatige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handelingen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met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risico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tot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fouten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diepte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aflezen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opschrijven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overtypen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nogmaals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overtypen</a:t>
                      </a:r>
                      <a:r>
                        <a:rPr lang="en-US" sz="1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pPr marL="0" lvl="0" algn="just">
                        <a:buNone/>
                      </a:pPr>
                      <a:endParaRPr lang="en-US" sz="1200" b="0" i="0" u="none" strike="noStrike" kern="1200" noProof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  <a:p>
                      <a:pPr marL="0" lvl="0" algn="just">
                        <a:buNone/>
                      </a:pPr>
                      <a:r>
                        <a:rPr lang="en-US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 </a:t>
                      </a:r>
                      <a:r>
                        <a:rPr lang="en-US" sz="120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Afmeting</a:t>
                      </a:r>
                      <a:r>
                        <a:rPr lang="en-US" sz="120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: 15 * 15 * 10 cm</a:t>
                      </a:r>
                      <a:endParaRPr lang="en-US"/>
                    </a:p>
                  </a:txBody>
                  <a:tcPr>
                    <a:lnR w="12700">
                      <a:solidFill>
                        <a:schemeClr val="accent2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1200" dirty="0">
                          <a:effectLst/>
                        </a:rPr>
                        <a:t>+ </a:t>
                      </a:r>
                      <a:r>
                        <a:rPr lang="en-US" sz="1200" dirty="0" err="1">
                          <a:effectLst/>
                        </a:rPr>
                        <a:t>Grondwaterpeil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kan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err="1">
                          <a:effectLst/>
                        </a:rPr>
                        <a:t>automatisch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naar</a:t>
                      </a:r>
                      <a:r>
                        <a:rPr lang="en-US" sz="1200" dirty="0">
                          <a:effectLst/>
                        </a:rPr>
                        <a:t> computer, </a:t>
                      </a:r>
                      <a:r>
                        <a:rPr lang="en-US" sz="1200" dirty="0" err="1">
                          <a:effectLst/>
                        </a:rPr>
                        <a:t>telefoon</a:t>
                      </a:r>
                      <a:r>
                        <a:rPr lang="en-US" sz="1200" dirty="0">
                          <a:effectLst/>
                        </a:rPr>
                        <a:t> of server </a:t>
                      </a:r>
                      <a:r>
                        <a:rPr lang="en-US" sz="1200" dirty="0" err="1">
                          <a:effectLst/>
                        </a:rPr>
                        <a:t>gezonden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worden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</a:p>
                    <a:p>
                      <a:pPr lvl="0" algn="just">
                        <a:buNone/>
                      </a:pPr>
                      <a:endParaRPr lang="en-US" sz="1200" b="0" i="0" u="none" strike="noStrike" noProof="0" dirty="0">
                        <a:effectLst/>
                        <a:latin typeface="Calibri"/>
                      </a:endParaRPr>
                    </a:p>
                    <a:p>
                      <a:pPr lvl="0" algn="just">
                        <a:buNone/>
                      </a:pPr>
                      <a:r>
                        <a:rPr lang="en-US" sz="1200" b="0" i="0" u="none" strike="noStrike" noProof="0" dirty="0">
                          <a:effectLst/>
                          <a:latin typeface="Calibri"/>
                        </a:rPr>
                        <a:t>+ </a:t>
                      </a:r>
                      <a:r>
                        <a:rPr lang="en-US" sz="1200" b="0" i="0" u="none" strike="noStrike" noProof="0" dirty="0" err="1">
                          <a:effectLst/>
                          <a:latin typeface="Calibri"/>
                        </a:rPr>
                        <a:t>Afmeting</a:t>
                      </a:r>
                      <a:r>
                        <a:rPr lang="en-US" sz="1200" b="0" i="0" u="none" strike="noStrike" noProof="0" dirty="0">
                          <a:effectLst/>
                          <a:latin typeface="Calibri"/>
                        </a:rPr>
                        <a:t>: 5 * 5 * 15</a:t>
                      </a:r>
                      <a:endParaRPr lang="en-US" dirty="0"/>
                    </a:p>
                    <a:p>
                      <a:pPr lvl="0" algn="just">
                        <a:buNone/>
                      </a:pPr>
                      <a:endParaRPr lang="en-US" sz="1200" b="0" i="0" u="none" strike="noStrike" noProof="0" dirty="0">
                        <a:effectLst/>
                      </a:endParaRPr>
                    </a:p>
                    <a:p>
                      <a:pPr lvl="0" algn="just">
                        <a:buNone/>
                      </a:pPr>
                      <a:r>
                        <a:rPr lang="en-US" sz="1200" b="0" i="0" u="none" strike="noStrike" noProof="0" dirty="0">
                          <a:effectLst/>
                        </a:rPr>
                        <a:t>+ Meting door </a:t>
                      </a:r>
                      <a:r>
                        <a:rPr lang="en-US" sz="1200" b="0" i="0" u="none" strike="noStrike" noProof="0" dirty="0" err="1">
                          <a:effectLst/>
                        </a:rPr>
                        <a:t>een</a:t>
                      </a:r>
                      <a:r>
                        <a:rPr lang="en-US" sz="1200" b="0" i="0" u="none" strike="noStrike" noProof="0" dirty="0">
                          <a:effectLst/>
                        </a:rPr>
                        <a:t> </a:t>
                      </a:r>
                      <a:r>
                        <a:rPr lang="en-US" sz="1200" b="0" i="0" u="none" strike="noStrike" noProof="0" dirty="0" err="1">
                          <a:effectLst/>
                        </a:rPr>
                        <a:t>druk</a:t>
                      </a:r>
                      <a:r>
                        <a:rPr lang="en-US" sz="1200" b="0" i="0" u="none" strike="noStrike" noProof="0" dirty="0">
                          <a:effectLst/>
                        </a:rPr>
                        <a:t> op de knop: </a:t>
                      </a:r>
                      <a:r>
                        <a:rPr lang="en-US" sz="1200" b="0" i="0" u="none" strike="noStrike" noProof="0" dirty="0" err="1">
                          <a:effectLst/>
                        </a:rPr>
                        <a:t>snel</a:t>
                      </a:r>
                      <a:r>
                        <a:rPr lang="en-US" sz="1200" b="0" i="0" u="none" strike="noStrike" noProof="0" dirty="0">
                          <a:effectLst/>
                        </a:rPr>
                        <a:t> </a:t>
                      </a:r>
                      <a:r>
                        <a:rPr lang="en-US" sz="1200" b="0" i="0" u="none" strike="noStrike" noProof="0" dirty="0" err="1">
                          <a:effectLst/>
                        </a:rPr>
                        <a:t>en</a:t>
                      </a:r>
                      <a:r>
                        <a:rPr lang="en-US" sz="1200" b="0" i="0" u="none" strike="noStrike" noProof="0" dirty="0">
                          <a:effectLst/>
                        </a:rPr>
                        <a:t> </a:t>
                      </a:r>
                      <a:r>
                        <a:rPr lang="en-US" sz="1200" b="0" i="0" u="none" strike="noStrike" noProof="0" dirty="0" err="1">
                          <a:effectLst/>
                        </a:rPr>
                        <a:t>gemakkelijk</a:t>
                      </a:r>
                      <a:endParaRPr lang="en-US" sz="1200" b="0" i="0" u="none" strike="noStrike" noProof="0" dirty="0">
                        <a:effectLst/>
                      </a:endParaRPr>
                    </a:p>
                  </a:txBody>
                  <a:tcPr>
                    <a:lnL w="12700">
                      <a:solidFill>
                        <a:schemeClr val="accent2"/>
                      </a:solidFill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31025500"/>
                  </a:ext>
                </a:extLst>
              </a:tr>
              <a:tr h="246803">
                <a:tc>
                  <a:txBody>
                    <a:bodyPr/>
                    <a:lstStyle/>
                    <a:p>
                      <a:pPr marL="0" lvl="0" algn="just">
                        <a:buNone/>
                      </a:pPr>
                      <a:endParaRPr lang="en-US" sz="12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endParaRPr lang="en-US" sz="1200" dirty="0">
                        <a:effectLst/>
                      </a:endParaRPr>
                    </a:p>
                    <a:p>
                      <a:pPr lvl="0" algn="just">
                        <a:buNone/>
                      </a:pPr>
                      <a:r>
                        <a:rPr lang="en-US" sz="1200" dirty="0" err="1">
                          <a:effectLst/>
                        </a:rPr>
                        <a:t>Verder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onderzoek</a:t>
                      </a:r>
                      <a:r>
                        <a:rPr lang="en-US" sz="1200" dirty="0">
                          <a:effectLst/>
                        </a:rPr>
                        <a:t>:</a:t>
                      </a:r>
                      <a:endParaRPr lang="nl-NL" dirty="0"/>
                    </a:p>
                    <a:p>
                      <a:pPr lvl="0" algn="just">
                        <a:buNone/>
                      </a:pPr>
                      <a:r>
                        <a:rPr lang="en-US" sz="1200" dirty="0">
                          <a:effectLst/>
                        </a:rPr>
                        <a:t>- </a:t>
                      </a:r>
                      <a:r>
                        <a:rPr lang="en-US" sz="1200" dirty="0" err="1">
                          <a:effectLst/>
                        </a:rPr>
                        <a:t>Invloed</a:t>
                      </a:r>
                      <a:r>
                        <a:rPr lang="en-US" sz="1200" dirty="0">
                          <a:effectLst/>
                        </a:rPr>
                        <a:t> van </a:t>
                      </a:r>
                      <a:r>
                        <a:rPr lang="en-US" sz="1200" dirty="0" err="1">
                          <a:effectLst/>
                        </a:rPr>
                        <a:t>verschillende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grondtypen</a:t>
                      </a:r>
                      <a:r>
                        <a:rPr lang="en-US" sz="1200" dirty="0">
                          <a:effectLst/>
                        </a:rPr>
                        <a:t> op het </a:t>
                      </a:r>
                      <a:r>
                        <a:rPr lang="en-US" sz="1200" dirty="0" err="1">
                          <a:effectLst/>
                        </a:rPr>
                        <a:t>signaal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</a:p>
                    <a:p>
                      <a:pPr lvl="0" algn="just">
                        <a:buNone/>
                      </a:pPr>
                      <a:r>
                        <a:rPr lang="en-US" sz="1200" dirty="0">
                          <a:effectLst/>
                        </a:rPr>
                        <a:t>- </a:t>
                      </a:r>
                      <a:r>
                        <a:rPr lang="en-US" sz="1200" dirty="0" err="1">
                          <a:effectLst/>
                        </a:rPr>
                        <a:t>Bepalen</a:t>
                      </a:r>
                      <a:r>
                        <a:rPr lang="en-US" sz="1200" dirty="0">
                          <a:effectLst/>
                        </a:rPr>
                        <a:t> van </a:t>
                      </a:r>
                      <a:r>
                        <a:rPr lang="en-US" sz="1200" dirty="0" err="1">
                          <a:effectLst/>
                        </a:rPr>
                        <a:t>minimaal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en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maximaal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r>
                        <a:rPr lang="en-US" sz="1200" dirty="0" err="1">
                          <a:effectLst/>
                        </a:rPr>
                        <a:t>meetbare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waterpeil</a:t>
                      </a:r>
                      <a:endParaRPr lang="en-US" sz="1200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88823492"/>
                  </a:ext>
                </a:extLst>
              </a:tr>
            </a:tbl>
          </a:graphicData>
        </a:graphic>
      </p:graphicFrame>
      <p:pic>
        <p:nvPicPr>
          <p:cNvPr id="3" name="Afbeelding 4">
            <a:extLst>
              <a:ext uri="{FF2B5EF4-FFF2-40B4-BE49-F238E27FC236}">
                <a16:creationId xmlns:a16="http://schemas.microsoft.com/office/drawing/2014/main" id="{E3B06637-8BC9-4158-9356-BD8A18FA7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716" y="1951027"/>
            <a:ext cx="2305050" cy="2286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71252EB-337F-4556-A3F1-D48185642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77" y="2123034"/>
            <a:ext cx="1066985" cy="150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8C33A0-2CCF-4BF8-86B1-5AF2D630C13C}"/>
              </a:ext>
            </a:extLst>
          </p:cNvPr>
          <p:cNvSpPr txBox="1">
            <a:spLocks/>
          </p:cNvSpPr>
          <p:nvPr/>
        </p:nvSpPr>
        <p:spPr>
          <a:xfrm>
            <a:off x="6850217" y="3838489"/>
            <a:ext cx="1422137" cy="4331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en-US" sz="1000" err="1"/>
              <a:t>Testopstelling</a:t>
            </a:r>
            <a:endParaRPr lang="en-US" sz="100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025C2E9-CC8E-4925-8D8C-550DE8553D45}"/>
              </a:ext>
            </a:extLst>
          </p:cNvPr>
          <p:cNvSpPr txBox="1">
            <a:spLocks/>
          </p:cNvSpPr>
          <p:nvPr/>
        </p:nvSpPr>
        <p:spPr>
          <a:xfrm>
            <a:off x="8858842" y="3838488"/>
            <a:ext cx="1474814" cy="4331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en-US" sz="1000" err="1"/>
              <a:t>Schets</a:t>
            </a:r>
            <a:r>
              <a:rPr lang="en-US" sz="1000"/>
              <a:t> </a:t>
            </a:r>
            <a:r>
              <a:rPr lang="en-US" sz="1000" err="1"/>
              <a:t>eindproduct</a:t>
            </a:r>
            <a:endParaRPr lang="en-US" sz="1000"/>
          </a:p>
        </p:txBody>
      </p:sp>
      <p:pic>
        <p:nvPicPr>
          <p:cNvPr id="11" name="Picture 11" descr="A plant in a pot&#10;&#10;Description automatically generated">
            <a:extLst>
              <a:ext uri="{FF2B5EF4-FFF2-40B4-BE49-F238E27FC236}">
                <a16:creationId xmlns:a16="http://schemas.microsoft.com/office/drawing/2014/main" id="{77BDE6C2-313B-4DA6-9993-BDBCFFBA07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03" y="2188272"/>
            <a:ext cx="1093698" cy="15024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38E976-1BB0-4355-8617-C6D2F0D4B0AA}"/>
              </a:ext>
            </a:extLst>
          </p:cNvPr>
          <p:cNvSpPr/>
          <p:nvPr/>
        </p:nvSpPr>
        <p:spPr>
          <a:xfrm>
            <a:off x="0" y="0"/>
            <a:ext cx="12180163" cy="6858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830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A811926-BDC7-4515-B749-3B8AB0A8B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Overzicht</a:t>
            </a:r>
            <a:r>
              <a:rPr lang="en-US"/>
              <a:t> document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C08F5B-8F59-4CD9-831F-0B64A86B7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err="1"/>
              <a:t>Deze</a:t>
            </a:r>
            <a:r>
              <a:rPr lang="en-US"/>
              <a:t> </a:t>
            </a:r>
            <a:r>
              <a:rPr lang="en-US" err="1"/>
              <a:t>presentatie</a:t>
            </a:r>
            <a:r>
              <a:rPr lang="en-US"/>
              <a:t> </a:t>
            </a:r>
            <a:r>
              <a:rPr lang="en-US" err="1"/>
              <a:t>geeft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overzicht</a:t>
            </a:r>
            <a:r>
              <a:rPr lang="en-US"/>
              <a:t> van wat </a:t>
            </a:r>
            <a:r>
              <a:rPr lang="en-US" err="1"/>
              <a:t>er</a:t>
            </a:r>
            <a:r>
              <a:rPr lang="en-US"/>
              <a:t> is </a:t>
            </a:r>
            <a:r>
              <a:rPr lang="en-US" err="1"/>
              <a:t>gedaan</a:t>
            </a:r>
            <a:r>
              <a:rPr lang="en-US"/>
              <a:t> in de </a:t>
            </a:r>
            <a:r>
              <a:rPr lang="en-US" err="1"/>
              <a:t>haalbaarheidsstudie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de </a:t>
            </a:r>
            <a:r>
              <a:rPr lang="en-US" err="1"/>
              <a:t>ontwikkeling</a:t>
            </a:r>
            <a:r>
              <a:rPr lang="en-US"/>
              <a:t> van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alternatief</a:t>
            </a:r>
            <a:r>
              <a:rPr lang="en-US"/>
              <a:t> </a:t>
            </a:r>
            <a:r>
              <a:rPr lang="en-US" err="1"/>
              <a:t>meetmiddel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Op </a:t>
            </a:r>
            <a:r>
              <a:rPr lang="en-US" err="1"/>
              <a:t>iedere</a:t>
            </a:r>
            <a:r>
              <a:rPr lang="en-US"/>
              <a:t> slide is </a:t>
            </a:r>
            <a:r>
              <a:rPr lang="en-US" err="1"/>
              <a:t>weergegeven</a:t>
            </a:r>
            <a:r>
              <a:rPr lang="en-US"/>
              <a:t> in </a:t>
            </a:r>
            <a:r>
              <a:rPr lang="en-US" err="1"/>
              <a:t>welk</a:t>
            </a:r>
            <a:r>
              <a:rPr lang="en-US"/>
              <a:t> document </a:t>
            </a:r>
            <a:r>
              <a:rPr lang="en-US" err="1"/>
              <a:t>meer</a:t>
            </a:r>
            <a:r>
              <a:rPr lang="en-US"/>
              <a:t> details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vinden</a:t>
            </a:r>
            <a:r>
              <a:rPr lang="en-US"/>
              <a:t> </a:t>
            </a:r>
            <a:r>
              <a:rPr lang="en-US" err="1"/>
              <a:t>zijn</a:t>
            </a:r>
            <a:r>
              <a:rPr lang="en-US"/>
              <a:t>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err="1"/>
              <a:t>Inhoud</a:t>
            </a:r>
            <a:r>
              <a:rPr lang="en-US"/>
              <a:t>:</a:t>
            </a:r>
          </a:p>
          <a:p>
            <a:pPr lvl="1"/>
            <a:r>
              <a:rPr lang="en-US" err="1"/>
              <a:t>Aanleiding</a:t>
            </a:r>
            <a:endParaRPr lang="en-US"/>
          </a:p>
          <a:p>
            <a:pPr lvl="1"/>
            <a:r>
              <a:rPr lang="en-US"/>
              <a:t>Eisen </a:t>
            </a:r>
            <a:r>
              <a:rPr lang="en-US" err="1"/>
              <a:t>meetmiddel</a:t>
            </a:r>
            <a:endParaRPr lang="en-US"/>
          </a:p>
          <a:p>
            <a:pPr lvl="1"/>
            <a:r>
              <a:rPr lang="en-US" err="1"/>
              <a:t>Haalbaarheidsonderzoek</a:t>
            </a:r>
            <a:r>
              <a:rPr lang="en-US"/>
              <a:t> radar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gemotoriseerd</a:t>
            </a:r>
            <a:r>
              <a:rPr lang="en-US"/>
              <a:t> </a:t>
            </a:r>
            <a:r>
              <a:rPr lang="en-US" err="1"/>
              <a:t>meetmiddel</a:t>
            </a:r>
            <a:endParaRPr lang="en-US"/>
          </a:p>
          <a:p>
            <a:pPr lvl="1"/>
            <a:r>
              <a:rPr lang="en-US" err="1"/>
              <a:t>Conclusies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vervolg</a:t>
            </a:r>
            <a:endParaRPr lang="en-US"/>
          </a:p>
        </p:txBody>
      </p:sp>
      <p:pic>
        <p:nvPicPr>
          <p:cNvPr id="10242" name="Picture 2" descr="Vention">
            <a:extLst>
              <a:ext uri="{FF2B5EF4-FFF2-40B4-BE49-F238E27FC236}">
                <a16:creationId xmlns:a16="http://schemas.microsoft.com/office/drawing/2014/main" id="{B2128964-C52F-4B28-BFA3-4F17C9C16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408" y="206777"/>
            <a:ext cx="1347292" cy="67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138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70951A-F581-4A17-8862-781448A8B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Conclusies</a:t>
            </a:r>
            <a:r>
              <a:rPr lang="en-US"/>
              <a:t> </a:t>
            </a:r>
            <a:r>
              <a:rPr lang="en-US" err="1"/>
              <a:t>vooronderzoek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EA105D-308B-4427-95D0-DE77CE51B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00" y="1274400"/>
            <a:ext cx="5938245" cy="5040000"/>
          </a:xfrm>
        </p:spPr>
        <p:txBody>
          <a:bodyPr/>
          <a:lstStyle/>
          <a:p>
            <a:r>
              <a:rPr lang="en-US" err="1"/>
              <a:t>Bij</a:t>
            </a:r>
            <a:r>
              <a:rPr lang="en-US"/>
              <a:t> 15% van de </a:t>
            </a:r>
            <a:r>
              <a:rPr lang="en-US" err="1"/>
              <a:t>metingen</a:t>
            </a:r>
            <a:r>
              <a:rPr lang="en-US"/>
              <a:t> </a:t>
            </a:r>
            <a:r>
              <a:rPr lang="en-US" err="1"/>
              <a:t>wordt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afwijking</a:t>
            </a:r>
            <a:r>
              <a:rPr lang="en-US"/>
              <a:t> van &gt;3cm </a:t>
            </a:r>
            <a:r>
              <a:rPr lang="en-US" err="1"/>
              <a:t>tussen</a:t>
            </a:r>
            <a:r>
              <a:rPr lang="en-US"/>
              <a:t> de </a:t>
            </a:r>
            <a:r>
              <a:rPr lang="en-US" err="1"/>
              <a:t>handmeting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de </a:t>
            </a:r>
            <a:r>
              <a:rPr lang="en-US" err="1"/>
              <a:t>automatische</a:t>
            </a:r>
            <a:r>
              <a:rPr lang="en-US"/>
              <a:t> meting </a:t>
            </a:r>
            <a:r>
              <a:rPr lang="en-US" err="1"/>
              <a:t>gevonden</a:t>
            </a:r>
            <a:r>
              <a:rPr lang="en-US"/>
              <a:t>.’</a:t>
            </a:r>
          </a:p>
          <a:p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deel</a:t>
            </a:r>
            <a:r>
              <a:rPr lang="en-US"/>
              <a:t> van de </a:t>
            </a:r>
            <a:r>
              <a:rPr lang="en-US" err="1"/>
              <a:t>metingen</a:t>
            </a:r>
            <a:r>
              <a:rPr lang="en-US"/>
              <a:t> </a:t>
            </a:r>
            <a:r>
              <a:rPr lang="en-US" err="1"/>
              <a:t>kon</a:t>
            </a:r>
            <a:r>
              <a:rPr lang="en-US"/>
              <a:t> </a:t>
            </a:r>
            <a:r>
              <a:rPr lang="en-US" err="1"/>
              <a:t>niet</a:t>
            </a:r>
            <a:r>
              <a:rPr lang="en-US"/>
              <a:t> </a:t>
            </a:r>
            <a:r>
              <a:rPr lang="en-US" err="1"/>
              <a:t>goed</a:t>
            </a:r>
            <a:r>
              <a:rPr lang="en-US"/>
              <a:t> </a:t>
            </a:r>
            <a:r>
              <a:rPr lang="en-US" err="1"/>
              <a:t>worden</a:t>
            </a:r>
            <a:r>
              <a:rPr lang="en-US"/>
              <a:t> </a:t>
            </a:r>
            <a:r>
              <a:rPr lang="en-US" err="1"/>
              <a:t>beoordeld</a:t>
            </a:r>
            <a:r>
              <a:rPr lang="en-US"/>
              <a:t>. </a:t>
            </a:r>
            <a:r>
              <a:rPr lang="en-US" err="1"/>
              <a:t>Bijvoorbeeld</a:t>
            </a:r>
            <a:r>
              <a:rPr lang="en-US"/>
              <a:t> door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raar</a:t>
            </a:r>
            <a:r>
              <a:rPr lang="en-US"/>
              <a:t> patroon in de </a:t>
            </a:r>
            <a:r>
              <a:rPr lang="en-US" err="1"/>
              <a:t>automatische</a:t>
            </a:r>
            <a:r>
              <a:rPr lang="en-US"/>
              <a:t> meting.</a:t>
            </a:r>
          </a:p>
          <a:p>
            <a:r>
              <a:rPr lang="en-US" err="1"/>
              <a:t>Tussen</a:t>
            </a:r>
            <a:r>
              <a:rPr lang="en-US"/>
              <a:t> Ultimo </a:t>
            </a:r>
            <a:r>
              <a:rPr lang="en-US" err="1"/>
              <a:t>en</a:t>
            </a:r>
            <a:r>
              <a:rPr lang="en-US"/>
              <a:t> FEWS </a:t>
            </a:r>
            <a:r>
              <a:rPr lang="en-US" err="1"/>
              <a:t>worden</a:t>
            </a:r>
            <a:r>
              <a:rPr lang="en-US"/>
              <a:t> </a:t>
            </a:r>
            <a:r>
              <a:rPr lang="en-US" err="1"/>
              <a:t>ook</a:t>
            </a:r>
            <a:r>
              <a:rPr lang="en-US"/>
              <a:t> </a:t>
            </a:r>
            <a:r>
              <a:rPr lang="en-US" err="1"/>
              <a:t>afwijkingen</a:t>
            </a:r>
            <a:r>
              <a:rPr lang="en-US"/>
              <a:t> </a:t>
            </a:r>
            <a:r>
              <a:rPr lang="en-US" err="1"/>
              <a:t>gevonden</a:t>
            </a:r>
            <a:r>
              <a:rPr lang="en-US"/>
              <a:t>. </a:t>
            </a:r>
            <a:r>
              <a:rPr lang="en-US" err="1"/>
              <a:t>Dit</a:t>
            </a:r>
            <a:r>
              <a:rPr lang="en-US"/>
              <a:t> </a:t>
            </a:r>
            <a:r>
              <a:rPr lang="en-US" err="1"/>
              <a:t>heeft</a:t>
            </a:r>
            <a:r>
              <a:rPr lang="en-US"/>
              <a:t> </a:t>
            </a:r>
            <a:r>
              <a:rPr lang="en-US" err="1"/>
              <a:t>waarschijnlijk</a:t>
            </a:r>
            <a:r>
              <a:rPr lang="en-US"/>
              <a:t>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maken</a:t>
            </a:r>
            <a:r>
              <a:rPr lang="en-US"/>
              <a:t> met het </a:t>
            </a:r>
            <a:r>
              <a:rPr lang="en-US" err="1"/>
              <a:t>gebruik</a:t>
            </a:r>
            <a:r>
              <a:rPr lang="en-US"/>
              <a:t> van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standaard</a:t>
            </a:r>
            <a:r>
              <a:rPr lang="en-US"/>
              <a:t> </a:t>
            </a:r>
            <a:r>
              <a:rPr lang="en-US" err="1"/>
              <a:t>luchtdruk</a:t>
            </a:r>
            <a:r>
              <a:rPr lang="en-US"/>
              <a:t>.</a:t>
            </a:r>
          </a:p>
        </p:txBody>
      </p:sp>
      <p:pic>
        <p:nvPicPr>
          <p:cNvPr id="8" name="Picture 2" descr="Vention">
            <a:extLst>
              <a:ext uri="{FF2B5EF4-FFF2-40B4-BE49-F238E27FC236}">
                <a16:creationId xmlns:a16="http://schemas.microsoft.com/office/drawing/2014/main" id="{236BAE1A-137D-45D3-84E2-AB606FA7F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408" y="206777"/>
            <a:ext cx="1347292" cy="67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181543-E8D0-42C2-A0E7-E039E5C8F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637" y="1776770"/>
            <a:ext cx="5386530" cy="359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78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F7C37B4-AEDD-4C73-A7D7-9C077D5D2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Eisen </a:t>
            </a:r>
            <a:r>
              <a:rPr lang="en-US" err="1"/>
              <a:t>aan</a:t>
            </a:r>
            <a:r>
              <a:rPr lang="en-US"/>
              <a:t> het </a:t>
            </a:r>
            <a:r>
              <a:rPr lang="en-US" err="1"/>
              <a:t>meetmiddel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8B11B8-E9EF-4B4A-AA46-70546CA35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base">
              <a:buFont typeface="+mj-lt"/>
              <a:buAutoNum type="arabicPeriod"/>
            </a:pPr>
            <a:r>
              <a:rPr lang="nl-NL"/>
              <a:t>Digitaal meetbewijs: terug te vinden wat de gemeten waarde was.</a:t>
            </a:r>
            <a:r>
              <a:rPr lang="en-US"/>
              <a:t>​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/>
              <a:t>Zo min mogelijk manuele handelingen (digitaal administratie systeem)</a:t>
            </a:r>
            <a:r>
              <a:rPr lang="en-GB"/>
              <a:t>​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/>
              <a:t>Aflees-systeem eenduidiger (</a:t>
            </a:r>
            <a:r>
              <a:rPr lang="nl-NL" err="1"/>
              <a:t>mbt</a:t>
            </a:r>
            <a:r>
              <a:rPr lang="nl-NL"/>
              <a:t> fouten bij aflezen meetlint)</a:t>
            </a:r>
            <a:r>
              <a:rPr lang="en-US"/>
              <a:t>​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/>
              <a:t>Klein</a:t>
            </a:r>
            <a:r>
              <a:rPr lang="en-US"/>
              <a:t>​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/>
              <a:t>Robuust (vocht in buis, weersomstandigheden)</a:t>
            </a:r>
            <a:r>
              <a:rPr lang="en-US"/>
              <a:t>​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nl-NL"/>
              <a:t>Geen laptop meer nodig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E8455B-5CA9-49E6-AA2D-630B6F22236F}"/>
              </a:ext>
            </a:extLst>
          </p:cNvPr>
          <p:cNvSpPr txBox="1"/>
          <p:nvPr/>
        </p:nvSpPr>
        <p:spPr>
          <a:xfrm>
            <a:off x="75415" y="6289401"/>
            <a:ext cx="4925451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/>
              <a:t>Meer </a:t>
            </a:r>
            <a:r>
              <a:rPr lang="en-US" sz="1200" err="1"/>
              <a:t>informatie</a:t>
            </a:r>
            <a:r>
              <a:rPr lang="en-US" sz="1200"/>
              <a:t>: VT_WSWS_20201109_Functional requirements_v0.1.docx</a:t>
            </a:r>
          </a:p>
        </p:txBody>
      </p:sp>
      <p:pic>
        <p:nvPicPr>
          <p:cNvPr id="9" name="Picture 2" descr="Vention">
            <a:extLst>
              <a:ext uri="{FF2B5EF4-FFF2-40B4-BE49-F238E27FC236}">
                <a16:creationId xmlns:a16="http://schemas.microsoft.com/office/drawing/2014/main" id="{1F947820-506F-4727-8785-D8F574CB3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408" y="206777"/>
            <a:ext cx="1347292" cy="67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707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6AEF1-14D9-4A04-9430-4F21D86D9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Peilbuis</a:t>
            </a:r>
            <a:r>
              <a:rPr lang="en-US"/>
              <a:t> </a:t>
            </a:r>
            <a:r>
              <a:rPr lang="en-US" err="1"/>
              <a:t>eigenschappen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64E6E-5EFA-414E-B8D0-78F3FEF40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B134-037B-4B43-90C1-57EC69CDB2AD}" type="slidenum">
              <a:rPr lang="nl-NL" smtClean="0"/>
              <a:t>5</a:t>
            </a:fld>
            <a:endParaRPr lang="nl-N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7789E9-5EA4-490A-A7E0-94E55A0784DE}"/>
              </a:ext>
            </a:extLst>
          </p:cNvPr>
          <p:cNvSpPr/>
          <p:nvPr/>
        </p:nvSpPr>
        <p:spPr>
          <a:xfrm>
            <a:off x="5032987" y="1287782"/>
            <a:ext cx="674109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l-NL" sz="1400">
                <a:solidFill>
                  <a:srgbClr val="000000"/>
                </a:solidFill>
                <a:latin typeface="Calibri" panose="020F0502020204030204" pitchFamily="34" charset="0"/>
              </a:rPr>
              <a:t>Peilbuis</a:t>
            </a: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sz="1400">
                <a:solidFill>
                  <a:srgbClr val="000000"/>
                </a:solidFill>
                <a:latin typeface="Calibri" panose="020F0502020204030204" pitchFamily="34" charset="0"/>
              </a:rPr>
              <a:t>Huidige handmeter: 10m</a:t>
            </a: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sz="1400">
                <a:solidFill>
                  <a:srgbClr val="000000"/>
                </a:solidFill>
                <a:latin typeface="Calibri" panose="020F0502020204030204" pitchFamily="34" charset="0"/>
              </a:rPr>
              <a:t>Diepte peilbuis: water 5 a 6 m; diepte peilbuis max 7 m</a:t>
            </a: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sz="1400">
                <a:solidFill>
                  <a:srgbClr val="000000"/>
                </a:solidFill>
                <a:latin typeface="Calibri" panose="020F0502020204030204" pitchFamily="34" charset="0"/>
              </a:rPr>
              <a:t>50-70cm boven de grond (max 2m, oppervlaktewater)</a:t>
            </a: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sz="1400">
                <a:solidFill>
                  <a:srgbClr val="000000"/>
                </a:solidFill>
                <a:latin typeface="Calibri" panose="020F0502020204030204" pitchFamily="34" charset="0"/>
              </a:rPr>
              <a:t>HDPE (dikte 6mm; oud: soms 2mm)</a:t>
            </a: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sz="1400" err="1">
                <a:solidFill>
                  <a:srgbClr val="000000"/>
                </a:solidFill>
                <a:latin typeface="Calibri" panose="020F0502020204030204" pitchFamily="34" charset="0"/>
              </a:rPr>
              <a:t>Binnen-diameter</a:t>
            </a:r>
            <a:r>
              <a:rPr lang="nl-NL" sz="1400">
                <a:solidFill>
                  <a:srgbClr val="000000"/>
                </a:solidFill>
                <a:latin typeface="Calibri" panose="020F0502020204030204" pitchFamily="34" charset="0"/>
              </a:rPr>
              <a:t> 40mm (nieuw 50mm) (~12 oude diepe buizen 28mm, sensor eruit om diep genoeg te kunnen meten)</a:t>
            </a: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sz="1400">
                <a:solidFill>
                  <a:srgbClr val="000000"/>
                </a:solidFill>
                <a:latin typeface="Calibri" panose="020F0502020204030204" pitchFamily="34" charset="0"/>
              </a:rPr>
              <a:t>Zit 10-15 cm onder de rand van de buiten-buis (onder slot, antenne gsm2)</a:t>
            </a: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endParaRPr lang="nl-NL" sz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nl-NL" sz="1400">
                <a:solidFill>
                  <a:srgbClr val="000000"/>
                </a:solidFill>
                <a:latin typeface="Calibri" panose="020F0502020204030204" pitchFamily="34" charset="0"/>
              </a:rPr>
              <a:t>Beschermkoker</a:t>
            </a: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sz="1400">
                <a:solidFill>
                  <a:srgbClr val="000000"/>
                </a:solidFill>
                <a:latin typeface="Calibri" panose="020F0502020204030204" pitchFamily="34" charset="0"/>
              </a:rPr>
              <a:t>Totaal 1 m hoog (soms langer voor </a:t>
            </a:r>
            <a:r>
              <a:rPr lang="nl-NL" sz="1400" err="1">
                <a:solidFill>
                  <a:srgbClr val="000000"/>
                </a:solidFill>
                <a:latin typeface="Calibri" panose="020F0502020204030204" pitchFamily="34" charset="0"/>
              </a:rPr>
              <a:t>opp</a:t>
            </a:r>
            <a:r>
              <a:rPr lang="nl-NL" sz="1400">
                <a:solidFill>
                  <a:srgbClr val="000000"/>
                </a:solidFill>
                <a:latin typeface="Calibri" panose="020F0502020204030204" pitchFamily="34" charset="0"/>
              </a:rPr>
              <a:t> water: 2m)</a:t>
            </a: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sz="1400">
                <a:solidFill>
                  <a:srgbClr val="000000"/>
                </a:solidFill>
                <a:latin typeface="Calibri" panose="020F0502020204030204" pitchFamily="34" charset="0"/>
              </a:rPr>
              <a:t>50 cm in de grond</a:t>
            </a: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sz="1400">
                <a:solidFill>
                  <a:srgbClr val="000000"/>
                </a:solidFill>
                <a:latin typeface="Calibri" panose="020F0502020204030204" pitchFamily="34" charset="0"/>
              </a:rPr>
              <a:t>HDPE (dikte 7mm)</a:t>
            </a: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sz="1400">
                <a:solidFill>
                  <a:srgbClr val="000000"/>
                </a:solidFill>
                <a:latin typeface="Calibri" panose="020F0502020204030204" pitchFamily="34" charset="0"/>
              </a:rPr>
              <a:t>Buiten diameter 20 cm</a:t>
            </a: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sz="1400">
                <a:solidFill>
                  <a:srgbClr val="000000"/>
                </a:solidFill>
                <a:latin typeface="Calibri" panose="020F0502020204030204" pitchFamily="34" charset="0"/>
              </a:rPr>
              <a:t>Gat voor slot en rvs plaatje zodat het slot niet in de koker valt</a:t>
            </a: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sz="1400">
                <a:solidFill>
                  <a:srgbClr val="000000"/>
                </a:solidFill>
                <a:latin typeface="Calibri" panose="020F0502020204030204" pitchFamily="34" charset="0"/>
              </a:rPr>
              <a:t>Ankers aan de onderkant 30 cm</a:t>
            </a: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endParaRPr lang="nl-NL" sz="1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nl-NL" sz="1400">
                <a:solidFill>
                  <a:srgbClr val="000000"/>
                </a:solidFill>
                <a:latin typeface="Calibri" panose="020F0502020204030204" pitchFamily="34" charset="0"/>
              </a:rPr>
              <a:t>Sensor: i-real en </a:t>
            </a:r>
            <a:r>
              <a:rPr lang="nl-NL" sz="1400" err="1">
                <a:solidFill>
                  <a:srgbClr val="000000"/>
                </a:solidFill>
                <a:latin typeface="Calibri" panose="020F0502020204030204" pitchFamily="34" charset="0"/>
              </a:rPr>
              <a:t>keller</a:t>
            </a:r>
            <a:r>
              <a:rPr lang="nl-NL" sz="1400">
                <a:solidFill>
                  <a:srgbClr val="000000"/>
                </a:solidFill>
                <a:latin typeface="Calibri" panose="020F0502020204030204" pitchFamily="34" charset="0"/>
              </a:rPr>
              <a:t> online</a:t>
            </a: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sz="1400">
                <a:solidFill>
                  <a:srgbClr val="000000"/>
                </a:solidFill>
                <a:latin typeface="Calibri" panose="020F0502020204030204" pitchFamily="34" charset="0"/>
              </a:rPr>
              <a:t>Sensor in het water, niet altijd volledig onder het oppervlak (?)</a:t>
            </a: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sz="1400">
                <a:solidFill>
                  <a:srgbClr val="000000"/>
                </a:solidFill>
                <a:latin typeface="Calibri" panose="020F0502020204030204" pitchFamily="34" charset="0"/>
              </a:rPr>
              <a:t>Diameter kabel + </a:t>
            </a:r>
            <a:r>
              <a:rPr lang="nl-NL" sz="1400" err="1">
                <a:solidFill>
                  <a:srgbClr val="000000"/>
                </a:solidFill>
                <a:latin typeface="Calibri" panose="020F0502020204030204" pitchFamily="34" charset="0"/>
              </a:rPr>
              <a:t>opbossing</a:t>
            </a:r>
            <a:r>
              <a:rPr lang="nl-NL" sz="1400">
                <a:solidFill>
                  <a:srgbClr val="000000"/>
                </a:solidFill>
                <a:latin typeface="Calibri" panose="020F0502020204030204" pitchFamily="34" charset="0"/>
              </a:rPr>
              <a:t> (meestal kan je gewoon langs de </a:t>
            </a:r>
            <a:r>
              <a:rPr lang="nl-NL" sz="1400" err="1">
                <a:solidFill>
                  <a:srgbClr val="000000"/>
                </a:solidFill>
                <a:latin typeface="Calibri" panose="020F0502020204030204" pitchFamily="34" charset="0"/>
              </a:rPr>
              <a:t>opbossing</a:t>
            </a:r>
            <a:r>
              <a:rPr lang="nl-NL" sz="1400">
                <a:solidFill>
                  <a:srgbClr val="000000"/>
                </a:solidFill>
                <a:latin typeface="Calibri" panose="020F0502020204030204" pitchFamily="34" charset="0"/>
              </a:rPr>
              <a:t> meten)</a:t>
            </a: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sz="1400">
                <a:solidFill>
                  <a:srgbClr val="000000"/>
                </a:solidFill>
                <a:latin typeface="Calibri" panose="020F0502020204030204" pitchFamily="34" charset="0"/>
              </a:rPr>
              <a:t>Diameter sensor: 22mm</a:t>
            </a: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l-NL" sz="1400">
                <a:solidFill>
                  <a:srgbClr val="000000"/>
                </a:solidFill>
                <a:latin typeface="Calibri" panose="020F0502020204030204" pitchFamily="34" charset="0"/>
              </a:rPr>
              <a:t>Peilbuis staat niet helemaal recht, dus de sensor kan tegen de zijkant hangen, terwijl de kabel bovenin in het midden hangt.</a:t>
            </a:r>
            <a:r>
              <a:rPr lang="en-US" sz="140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  <a:endParaRPr lang="en-US" sz="14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2" descr="Vention">
            <a:extLst>
              <a:ext uri="{FF2B5EF4-FFF2-40B4-BE49-F238E27FC236}">
                <a16:creationId xmlns:a16="http://schemas.microsoft.com/office/drawing/2014/main" id="{09C627D8-24BB-4F87-B6EF-167C3AE9F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408" y="206777"/>
            <a:ext cx="1347292" cy="67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ep 4">
            <a:extLst>
              <a:ext uri="{FF2B5EF4-FFF2-40B4-BE49-F238E27FC236}">
                <a16:creationId xmlns:a16="http://schemas.microsoft.com/office/drawing/2014/main" id="{2A081823-12C1-4D76-B27C-C25E1DDAC5DB}"/>
              </a:ext>
            </a:extLst>
          </p:cNvPr>
          <p:cNvGrpSpPr/>
          <p:nvPr/>
        </p:nvGrpSpPr>
        <p:grpSpPr>
          <a:xfrm>
            <a:off x="417922" y="1635712"/>
            <a:ext cx="3952622" cy="4477895"/>
            <a:chOff x="202172" y="1578087"/>
            <a:chExt cx="4323843" cy="4898448"/>
          </a:xfrm>
        </p:grpSpPr>
        <p:pic>
          <p:nvPicPr>
            <p:cNvPr id="11" name="Afbeelding 2">
              <a:extLst>
                <a:ext uri="{FF2B5EF4-FFF2-40B4-BE49-F238E27FC236}">
                  <a16:creationId xmlns:a16="http://schemas.microsoft.com/office/drawing/2014/main" id="{A58BEB5F-0C0C-4A5D-A3B4-76D5A138D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4457" y="1578087"/>
              <a:ext cx="1828820" cy="4898448"/>
            </a:xfrm>
            <a:prstGeom prst="rect">
              <a:avLst/>
            </a:prstGeom>
          </p:spPr>
        </p:pic>
        <p:sp>
          <p:nvSpPr>
            <p:cNvPr id="13" name="Tekstvak 5">
              <a:extLst>
                <a:ext uri="{FF2B5EF4-FFF2-40B4-BE49-F238E27FC236}">
                  <a16:creationId xmlns:a16="http://schemas.microsoft.com/office/drawing/2014/main" id="{83D1798B-54A4-42C3-AAE5-AEFCD2214C41}"/>
                </a:ext>
              </a:extLst>
            </p:cNvPr>
            <p:cNvSpPr txBox="1"/>
            <p:nvPr/>
          </p:nvSpPr>
          <p:spPr>
            <a:xfrm>
              <a:off x="2765597" y="3086100"/>
              <a:ext cx="1760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/>
                <a:t>Grond oppervlak</a:t>
              </a:r>
            </a:p>
          </p:txBody>
        </p:sp>
        <p:cxnSp>
          <p:nvCxnSpPr>
            <p:cNvPr id="14" name="Rechte verbindingslijn 3">
              <a:extLst>
                <a:ext uri="{FF2B5EF4-FFF2-40B4-BE49-F238E27FC236}">
                  <a16:creationId xmlns:a16="http://schemas.microsoft.com/office/drawing/2014/main" id="{9DF6639B-BBEF-40BE-9528-D0771CC8406A}"/>
                </a:ext>
              </a:extLst>
            </p:cNvPr>
            <p:cNvCxnSpPr>
              <a:cxnSpLocks/>
            </p:cNvCxnSpPr>
            <p:nvPr/>
          </p:nvCxnSpPr>
          <p:spPr>
            <a:xfrm>
              <a:off x="202172" y="3403600"/>
              <a:ext cx="4323843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kstvak 18">
              <a:extLst>
                <a:ext uri="{FF2B5EF4-FFF2-40B4-BE49-F238E27FC236}">
                  <a16:creationId xmlns:a16="http://schemas.microsoft.com/office/drawing/2014/main" id="{06F27841-8A76-468B-939F-78E69BFCDDF5}"/>
                </a:ext>
              </a:extLst>
            </p:cNvPr>
            <p:cNvSpPr txBox="1"/>
            <p:nvPr/>
          </p:nvSpPr>
          <p:spPr>
            <a:xfrm>
              <a:off x="2765597" y="4515366"/>
              <a:ext cx="1748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/>
                <a:t>Water oppervlak</a:t>
              </a:r>
            </a:p>
          </p:txBody>
        </p:sp>
        <p:cxnSp>
          <p:nvCxnSpPr>
            <p:cNvPr id="16" name="Rechte verbindingslijn 20">
              <a:extLst>
                <a:ext uri="{FF2B5EF4-FFF2-40B4-BE49-F238E27FC236}">
                  <a16:creationId xmlns:a16="http://schemas.microsoft.com/office/drawing/2014/main" id="{E490BAD6-442D-4886-A87C-E86E7EF4A830}"/>
                </a:ext>
              </a:extLst>
            </p:cNvPr>
            <p:cNvCxnSpPr>
              <a:cxnSpLocks/>
            </p:cNvCxnSpPr>
            <p:nvPr/>
          </p:nvCxnSpPr>
          <p:spPr>
            <a:xfrm>
              <a:off x="202172" y="4832866"/>
              <a:ext cx="4323843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4">
              <a:extLst>
                <a:ext uri="{FF2B5EF4-FFF2-40B4-BE49-F238E27FC236}">
                  <a16:creationId xmlns:a16="http://schemas.microsoft.com/office/drawing/2014/main" id="{DECC75B1-FFF0-4E62-9C42-1AD9E734A52B}"/>
                </a:ext>
              </a:extLst>
            </p:cNvPr>
            <p:cNvCxnSpPr/>
            <p:nvPr/>
          </p:nvCxnSpPr>
          <p:spPr>
            <a:xfrm>
              <a:off x="1828800" y="2425700"/>
              <a:ext cx="0" cy="302260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Stroomdiagram: Alternatief proces 16">
              <a:extLst>
                <a:ext uri="{FF2B5EF4-FFF2-40B4-BE49-F238E27FC236}">
                  <a16:creationId xmlns:a16="http://schemas.microsoft.com/office/drawing/2014/main" id="{D2650C88-9C13-485E-BE96-FB8BB8A86691}"/>
                </a:ext>
              </a:extLst>
            </p:cNvPr>
            <p:cNvSpPr/>
            <p:nvPr/>
          </p:nvSpPr>
          <p:spPr>
            <a:xfrm>
              <a:off x="1717322" y="5391856"/>
              <a:ext cx="235656" cy="500944"/>
            </a:xfrm>
            <a:prstGeom prst="flowChartAlternateProcess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/>
            </a:p>
          </p:txBody>
        </p:sp>
        <p:cxnSp>
          <p:nvCxnSpPr>
            <p:cNvPr id="19" name="Rechte verbindingslijn met pijl 22">
              <a:extLst>
                <a:ext uri="{FF2B5EF4-FFF2-40B4-BE49-F238E27FC236}">
                  <a16:creationId xmlns:a16="http://schemas.microsoft.com/office/drawing/2014/main" id="{66B45FD8-0A33-4F0F-833F-56636087AAA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0" y="2235200"/>
              <a:ext cx="0" cy="259766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kstvak 26">
              <a:extLst>
                <a:ext uri="{FF2B5EF4-FFF2-40B4-BE49-F238E27FC236}">
                  <a16:creationId xmlns:a16="http://schemas.microsoft.com/office/drawing/2014/main" id="{E4490E7B-4ED2-4C51-A706-00E82FAAFCA7}"/>
                </a:ext>
              </a:extLst>
            </p:cNvPr>
            <p:cNvSpPr txBox="1"/>
            <p:nvPr/>
          </p:nvSpPr>
          <p:spPr>
            <a:xfrm rot="16200000">
              <a:off x="-513248" y="3282434"/>
              <a:ext cx="18001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l-NL"/>
                <a:t>Te meten afstand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307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A0900-8F3B-4780-8F2C-7919A5237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Mogelijke</a:t>
            </a:r>
            <a:r>
              <a:rPr lang="en-US"/>
              <a:t> </a:t>
            </a:r>
            <a:r>
              <a:rPr lang="en-US" err="1"/>
              <a:t>alternatieven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D5A50-4462-441E-9D93-7D5C4552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B134-037B-4B43-90C1-57EC69CDB2AD}" type="slidenum">
              <a:rPr lang="nl-NL" smtClean="0"/>
              <a:t>6</a:t>
            </a:fld>
            <a:endParaRPr lang="nl-NL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B9D8350-06A9-4929-9CA7-31A6DEBF8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19" y="1328277"/>
            <a:ext cx="20764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50E9DB5A-4A5F-41E7-AC9F-FED909E2B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987" y="1391951"/>
            <a:ext cx="208597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D5A8ACE5-EB37-4C29-B8A9-7B5445E64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345" y="1277651"/>
            <a:ext cx="1371600" cy="180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FE912E2-9EB9-443A-9E4C-5417C60FF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387" y="4142064"/>
            <a:ext cx="1618824" cy="168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7421A35-67B0-4084-9D5A-057264F49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454" y="4082820"/>
            <a:ext cx="1242291" cy="174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8D7A7B-797A-4AEA-808B-754246630800}"/>
              </a:ext>
            </a:extLst>
          </p:cNvPr>
          <p:cNvSpPr txBox="1"/>
          <p:nvPr/>
        </p:nvSpPr>
        <p:spPr>
          <a:xfrm>
            <a:off x="1545105" y="3662339"/>
            <a:ext cx="40261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Technieken</a:t>
            </a:r>
            <a:r>
              <a:rPr lang="en-US"/>
              <a:t> die </a:t>
            </a:r>
            <a:r>
              <a:rPr lang="en-US" err="1"/>
              <a:t>bekeken</a:t>
            </a:r>
            <a:r>
              <a:rPr lang="en-US"/>
              <a:t> </a:t>
            </a:r>
            <a:r>
              <a:rPr lang="en-US" err="1"/>
              <a:t>zijn</a:t>
            </a:r>
            <a:r>
              <a:rPr lang="en-US"/>
              <a:t>, maar </a:t>
            </a:r>
            <a:r>
              <a:rPr lang="en-US" err="1"/>
              <a:t>waarschijnlijk</a:t>
            </a:r>
            <a:r>
              <a:rPr lang="en-US"/>
              <a:t> </a:t>
            </a:r>
            <a:r>
              <a:rPr lang="en-US" err="1"/>
              <a:t>niet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een</a:t>
            </a:r>
            <a:r>
              <a:rPr lang="en-US"/>
              <a:t> </a:t>
            </a:r>
            <a:r>
              <a:rPr lang="en-US" err="1"/>
              <a:t>verbetering</a:t>
            </a:r>
            <a:r>
              <a:rPr lang="en-US"/>
              <a:t> </a:t>
            </a:r>
            <a:r>
              <a:rPr lang="en-US" err="1"/>
              <a:t>zullen</a:t>
            </a:r>
            <a:r>
              <a:rPr lang="en-US"/>
              <a:t> </a:t>
            </a:r>
            <a:r>
              <a:rPr lang="en-US" err="1"/>
              <a:t>zorgen</a:t>
            </a:r>
            <a:r>
              <a:rPr lang="en-US"/>
              <a:t>: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Ultrasoon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GPS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Druksensor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Laser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FD2FAE-7CE4-4989-94E5-52DC58B67CF7}"/>
              </a:ext>
            </a:extLst>
          </p:cNvPr>
          <p:cNvSpPr txBox="1"/>
          <p:nvPr/>
        </p:nvSpPr>
        <p:spPr>
          <a:xfrm>
            <a:off x="8010609" y="1445749"/>
            <a:ext cx="4026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Doorontwikkeling</a:t>
            </a:r>
            <a:r>
              <a:rPr lang="en-US"/>
              <a:t> van twee </a:t>
            </a:r>
            <a:r>
              <a:rPr lang="en-US" err="1"/>
              <a:t>technieken</a:t>
            </a:r>
            <a:r>
              <a:rPr lang="en-US"/>
              <a:t>.</a:t>
            </a:r>
          </a:p>
          <a:p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Radar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err="1"/>
              <a:t>Gerobotiseerd</a:t>
            </a:r>
            <a:r>
              <a:rPr lang="en-US"/>
              <a:t> </a:t>
            </a:r>
            <a:r>
              <a:rPr lang="en-US" err="1"/>
              <a:t>meetlint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40B1C7-AF9E-4E96-89D6-0FF3BD3269AA}"/>
              </a:ext>
            </a:extLst>
          </p:cNvPr>
          <p:cNvSpPr txBox="1"/>
          <p:nvPr/>
        </p:nvSpPr>
        <p:spPr>
          <a:xfrm>
            <a:off x="75415" y="6289401"/>
            <a:ext cx="5245282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/>
              <a:t>Meer </a:t>
            </a:r>
            <a:r>
              <a:rPr lang="en-US" sz="1200" err="1"/>
              <a:t>informatie</a:t>
            </a:r>
            <a:r>
              <a:rPr lang="en-US" sz="1200"/>
              <a:t>: VT_WSWS_20201106_List of evaluated technologies_v0.1.docx</a:t>
            </a:r>
          </a:p>
        </p:txBody>
      </p:sp>
      <p:pic>
        <p:nvPicPr>
          <p:cNvPr id="15" name="Picture 2" descr="Vention">
            <a:extLst>
              <a:ext uri="{FF2B5EF4-FFF2-40B4-BE49-F238E27FC236}">
                <a16:creationId xmlns:a16="http://schemas.microsoft.com/office/drawing/2014/main" id="{DD73985B-6786-425B-AA97-9A8D76140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408" y="206777"/>
            <a:ext cx="1347292" cy="67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642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78A76-C6B8-4074-AA10-E7524A20A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Gemotoriseerd</a:t>
            </a:r>
            <a:r>
              <a:rPr lang="en-US"/>
              <a:t> </a:t>
            </a:r>
            <a:r>
              <a:rPr lang="en-US" err="1"/>
              <a:t>meetlint</a:t>
            </a:r>
            <a:r>
              <a:rPr lang="en-US"/>
              <a:t> - </a:t>
            </a:r>
            <a:r>
              <a:rPr lang="en-US" err="1"/>
              <a:t>ontwerp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6275C-B0DE-4A1F-945F-26F4F8EE0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00" y="1274400"/>
            <a:ext cx="4294614" cy="2684858"/>
          </a:xfrm>
        </p:spPr>
        <p:txBody>
          <a:bodyPr/>
          <a:lstStyle/>
          <a:p>
            <a:pPr marL="0" indent="0" fontAlgn="base">
              <a:buNone/>
            </a:pPr>
            <a:r>
              <a:rPr lang="en-US" err="1"/>
              <a:t>Geschatte</a:t>
            </a:r>
            <a:r>
              <a:rPr lang="en-US"/>
              <a:t> </a:t>
            </a:r>
            <a:r>
              <a:rPr lang="en-US" err="1"/>
              <a:t>grootte</a:t>
            </a:r>
            <a:endParaRPr lang="en-US"/>
          </a:p>
          <a:p>
            <a:pPr fontAlgn="base"/>
            <a:r>
              <a:rPr lang="en-US"/>
              <a:t>15x15x5cm​</a:t>
            </a:r>
          </a:p>
          <a:p>
            <a:pPr fontAlgn="base"/>
            <a:r>
              <a:rPr lang="en-US"/>
              <a:t>~500g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B2539-633A-4B6B-ADD3-48E9D5989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B134-037B-4B43-90C1-57EC69CDB2AD}" type="slidenum">
              <a:rPr lang="nl-NL" smtClean="0"/>
              <a:t>7</a:t>
            </a:fld>
            <a:endParaRPr lang="nl-NL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1571CF-E8D5-467E-8243-2A0BFE312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273" y="2232685"/>
            <a:ext cx="3213675" cy="335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0672436-208F-4E44-B2C7-871AB079F813}"/>
              </a:ext>
            </a:extLst>
          </p:cNvPr>
          <p:cNvSpPr txBox="1">
            <a:spLocks/>
          </p:cNvSpPr>
          <p:nvPr/>
        </p:nvSpPr>
        <p:spPr>
          <a:xfrm>
            <a:off x="5203596" y="5583600"/>
            <a:ext cx="2884826" cy="8798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en-US" err="1"/>
              <a:t>Testopstelling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65B8C10-729E-4581-8CB6-44D50BBAB9C4}"/>
              </a:ext>
            </a:extLst>
          </p:cNvPr>
          <p:cNvSpPr txBox="1">
            <a:spLocks/>
          </p:cNvSpPr>
          <p:nvPr/>
        </p:nvSpPr>
        <p:spPr>
          <a:xfrm>
            <a:off x="8718704" y="5583599"/>
            <a:ext cx="2998814" cy="8798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en-US" err="1"/>
              <a:t>Schets</a:t>
            </a:r>
            <a:r>
              <a:rPr lang="en-US"/>
              <a:t> </a:t>
            </a:r>
            <a:r>
              <a:rPr lang="en-US" err="1"/>
              <a:t>eindproduct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7D66FC-FE7C-4CEB-BC02-B2B443A70AE2}"/>
              </a:ext>
            </a:extLst>
          </p:cNvPr>
          <p:cNvSpPr txBox="1"/>
          <p:nvPr/>
        </p:nvSpPr>
        <p:spPr>
          <a:xfrm>
            <a:off x="75415" y="6289401"/>
            <a:ext cx="1996957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/>
              <a:t>Meer </a:t>
            </a:r>
            <a:r>
              <a:rPr lang="en-US" sz="1200" err="1"/>
              <a:t>informatie</a:t>
            </a:r>
            <a:r>
              <a:rPr lang="en-US" sz="1200"/>
              <a:t>: Design files</a:t>
            </a:r>
          </a:p>
        </p:txBody>
      </p:sp>
      <p:pic>
        <p:nvPicPr>
          <p:cNvPr id="11" name="Picture 2" descr="Vention">
            <a:extLst>
              <a:ext uri="{FF2B5EF4-FFF2-40B4-BE49-F238E27FC236}">
                <a16:creationId xmlns:a16="http://schemas.microsoft.com/office/drawing/2014/main" id="{2F1CDD15-1F39-4FC1-8D39-00A1082C3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408" y="206777"/>
            <a:ext cx="1347292" cy="67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indoor, table, wooden, chair&#10;&#10;Description automatically generated">
            <a:extLst>
              <a:ext uri="{FF2B5EF4-FFF2-40B4-BE49-F238E27FC236}">
                <a16:creationId xmlns:a16="http://schemas.microsoft.com/office/drawing/2014/main" id="{071E314D-6220-4B70-9FD1-F19A94269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600" y="2215752"/>
            <a:ext cx="2320285" cy="309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91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ADCAC-BF05-48DC-B9F5-F555C66D0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Radar - </a:t>
            </a:r>
            <a:r>
              <a:rPr lang="en-US" err="1"/>
              <a:t>ontwerp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44113-47BA-4570-8B9A-90A0E6611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00" y="1274400"/>
            <a:ext cx="4483151" cy="2722565"/>
          </a:xfrm>
        </p:spPr>
        <p:txBody>
          <a:bodyPr/>
          <a:lstStyle/>
          <a:p>
            <a:pPr marL="0" indent="0" fontAlgn="base">
              <a:buNone/>
            </a:pPr>
            <a:r>
              <a:rPr lang="en-US" err="1"/>
              <a:t>Geschatte</a:t>
            </a:r>
            <a:r>
              <a:rPr lang="en-US"/>
              <a:t> </a:t>
            </a:r>
            <a:r>
              <a:rPr lang="en-US" err="1"/>
              <a:t>grootte</a:t>
            </a:r>
            <a:endParaRPr lang="en-US"/>
          </a:p>
          <a:p>
            <a:pPr fontAlgn="base"/>
            <a:r>
              <a:rPr lang="en-US"/>
              <a:t>5x5x15cm​</a:t>
            </a:r>
          </a:p>
          <a:p>
            <a:pPr fontAlgn="base"/>
            <a:r>
              <a:rPr lang="en-US"/>
              <a:t>~200g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B5F6D-76D5-4A9F-9D09-4D63AB271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B134-037B-4B43-90C1-57EC69CDB2AD}" type="slidenum">
              <a:rPr lang="nl-NL" smtClean="0"/>
              <a:t>8</a:t>
            </a:fld>
            <a:endParaRPr lang="nl-NL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D5B7672-93A1-4351-AFBD-BBE7388F5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273" y="2536835"/>
            <a:ext cx="2170571" cy="30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570EB1-3123-49AA-87B3-6DAF8110692A}"/>
              </a:ext>
            </a:extLst>
          </p:cNvPr>
          <p:cNvSpPr txBox="1">
            <a:spLocks/>
          </p:cNvSpPr>
          <p:nvPr/>
        </p:nvSpPr>
        <p:spPr>
          <a:xfrm>
            <a:off x="5203596" y="5583600"/>
            <a:ext cx="2884826" cy="8798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en-US" err="1"/>
              <a:t>Testopstelling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64D7F6-B470-4648-A72F-9158E1F04BDD}"/>
              </a:ext>
            </a:extLst>
          </p:cNvPr>
          <p:cNvSpPr txBox="1">
            <a:spLocks/>
          </p:cNvSpPr>
          <p:nvPr/>
        </p:nvSpPr>
        <p:spPr>
          <a:xfrm>
            <a:off x="8718704" y="5583599"/>
            <a:ext cx="2998814" cy="8798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Font typeface="Arial" panose="020B0604020202020204" pitchFamily="34" charset="0"/>
              <a:buNone/>
            </a:pPr>
            <a:r>
              <a:rPr lang="en-US" err="1"/>
              <a:t>Schets</a:t>
            </a:r>
            <a:r>
              <a:rPr lang="en-US"/>
              <a:t> </a:t>
            </a:r>
            <a:r>
              <a:rPr lang="en-US" err="1"/>
              <a:t>eindproduct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0F6F05-A288-4B32-AC61-3A4A9BB4DEE7}"/>
              </a:ext>
            </a:extLst>
          </p:cNvPr>
          <p:cNvSpPr txBox="1"/>
          <p:nvPr/>
        </p:nvSpPr>
        <p:spPr>
          <a:xfrm>
            <a:off x="75415" y="6289401"/>
            <a:ext cx="1996957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/>
              <a:t>Meer </a:t>
            </a:r>
            <a:r>
              <a:rPr lang="en-US" sz="1200" err="1"/>
              <a:t>informatie</a:t>
            </a:r>
            <a:r>
              <a:rPr lang="en-US" sz="1200"/>
              <a:t>: Design files</a:t>
            </a:r>
          </a:p>
        </p:txBody>
      </p:sp>
      <p:pic>
        <p:nvPicPr>
          <p:cNvPr id="11" name="Picture 2" descr="Vention">
            <a:extLst>
              <a:ext uri="{FF2B5EF4-FFF2-40B4-BE49-F238E27FC236}">
                <a16:creationId xmlns:a16="http://schemas.microsoft.com/office/drawing/2014/main" id="{8D5F3E70-518F-46ED-8332-5682A2D43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408" y="206777"/>
            <a:ext cx="1347292" cy="67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lant in a pot&#10;&#10;Description automatically generated">
            <a:extLst>
              <a:ext uri="{FF2B5EF4-FFF2-40B4-BE49-F238E27FC236}">
                <a16:creationId xmlns:a16="http://schemas.microsoft.com/office/drawing/2014/main" id="{621626D2-DD45-4E67-8E36-524156AD0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668" y="2418142"/>
            <a:ext cx="2223560" cy="305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8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170B5-7D00-472A-8488-2D8A37032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Vergelijking</a:t>
            </a:r>
            <a:r>
              <a:rPr lang="en-US"/>
              <a:t> </a:t>
            </a:r>
            <a:r>
              <a:rPr lang="en-US" err="1"/>
              <a:t>Meetmethoden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C9D72-9572-43DA-9C79-C1E982C93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799" y="1274400"/>
            <a:ext cx="4954491" cy="5040000"/>
          </a:xfrm>
        </p:spPr>
        <p:txBody>
          <a:bodyPr/>
          <a:lstStyle/>
          <a:p>
            <a:r>
              <a:rPr lang="en-US" err="1"/>
              <a:t>Referentie</a:t>
            </a:r>
            <a:r>
              <a:rPr lang="en-US"/>
              <a:t>: </a:t>
            </a:r>
            <a:r>
              <a:rPr lang="en-US" err="1"/>
              <a:t>handmeting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err="1"/>
              <a:t>Afwijking</a:t>
            </a:r>
            <a:r>
              <a:rPr lang="en-US"/>
              <a:t> van minder dan 3 cm:</a:t>
            </a:r>
          </a:p>
          <a:p>
            <a:r>
              <a:rPr lang="en-US" err="1"/>
              <a:t>Automatische</a:t>
            </a:r>
            <a:r>
              <a:rPr lang="en-US"/>
              <a:t> meting: 50%</a:t>
            </a:r>
          </a:p>
          <a:p>
            <a:r>
              <a:rPr lang="en-US" err="1"/>
              <a:t>Gemotoriseerd</a:t>
            </a:r>
            <a:r>
              <a:rPr lang="en-US"/>
              <a:t>: 71%</a:t>
            </a:r>
          </a:p>
          <a:p>
            <a:r>
              <a:rPr lang="en-US"/>
              <a:t>Radar: 71%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ABD5D-B3D9-489D-9C02-77A443566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B134-037B-4B43-90C1-57EC69CDB2AD}" type="slidenum">
              <a:rPr lang="nl-NL" smtClean="0"/>
              <a:t>9</a:t>
            </a:fld>
            <a:endParaRPr lang="nl-N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D0940E-1769-42C2-A530-6409BC756E64}"/>
              </a:ext>
            </a:extLst>
          </p:cNvPr>
          <p:cNvSpPr txBox="1"/>
          <p:nvPr/>
        </p:nvSpPr>
        <p:spPr>
          <a:xfrm>
            <a:off x="75415" y="5920069"/>
            <a:ext cx="7014549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/>
              <a:t>Meer </a:t>
            </a:r>
            <a:r>
              <a:rPr lang="en-US" sz="1200" err="1"/>
              <a:t>informatie</a:t>
            </a:r>
            <a:r>
              <a:rPr lang="en-US" sz="1200"/>
              <a:t>:	VT_WSWS_20201109_Performance evaluation and recommendation_v0.1.docx</a:t>
            </a:r>
          </a:p>
          <a:p>
            <a:r>
              <a:rPr lang="en-US" sz="1200"/>
              <a:t>		20200901_Veld_report_v0.3.docx</a:t>
            </a:r>
            <a:br>
              <a:rPr lang="en-US" sz="1200"/>
            </a:br>
            <a:r>
              <a:rPr lang="en-US" sz="1200"/>
              <a:t>		Map: </a:t>
            </a:r>
            <a:r>
              <a:rPr lang="en-US" sz="1200" err="1"/>
              <a:t>Metingen</a:t>
            </a:r>
            <a:endParaRPr lang="en-US" sz="1200"/>
          </a:p>
        </p:txBody>
      </p:sp>
      <p:pic>
        <p:nvPicPr>
          <p:cNvPr id="8" name="Picture 2" descr="Vention">
            <a:extLst>
              <a:ext uri="{FF2B5EF4-FFF2-40B4-BE49-F238E27FC236}">
                <a16:creationId xmlns:a16="http://schemas.microsoft.com/office/drawing/2014/main" id="{D5D21E14-438C-440E-A338-54290388D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408" y="206777"/>
            <a:ext cx="1347292" cy="67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6CB24490-F590-4E91-8CAD-CF45F2963D21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71523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73339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B9AD0FDE-7CB5-4186-AE0D-5591176F6D5A}" vid="{EBEA4D2D-6C4C-4891-9EA3-41DF951F1BAC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B9AD0FDE-7CB5-4186-AE0D-5591176F6D5A}" vid="{58316DCD-28FA-47F3-879D-DC82F32077D9}"/>
    </a:ext>
  </a:extLst>
</a:theme>
</file>

<file path=ppt/theme/theme3.xml><?xml version="1.0" encoding="utf-8"?>
<a:theme xmlns:a="http://schemas.openxmlformats.org/drawingml/2006/main" name="Last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B9AD0FDE-7CB5-4186-AE0D-5591176F6D5A}" vid="{D460EB5B-4EE7-4C62-BFEC-F039B817D384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65c44e8-82e0-472a-a146-da60c58e68e1"/>
    <h299cf7589dc4b75bcd2bf9f19243c76 xmlns="665c44e8-82e0-472a-a146-da60c58e68e1">
      <Terms xmlns="http://schemas.microsoft.com/office/infopath/2007/PartnerControls"/>
    </h299cf7589dc4b75bcd2bf9f19243c76>
  </documentManagement>
</p:properties>
</file>

<file path=customXml/item2.xml><?xml version="1.0" encoding="utf-8"?>
<?mso-contentType ?>
<SharedContentType xmlns="Microsoft.SharePoint.Taxonomy.ContentTypeSync" SourceId="9bb7800a-9dd4-4efa-9404-7ac564e64633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1CA5EC5B14944E895D5B14144E1A32" ma:contentTypeVersion="11" ma:contentTypeDescription="Create a new document." ma:contentTypeScope="" ma:versionID="7551b17ac33d18e8be1377d69487098c">
  <xsd:schema xmlns:xsd="http://www.w3.org/2001/XMLSchema" xmlns:xs="http://www.w3.org/2001/XMLSchema" xmlns:p="http://schemas.microsoft.com/office/2006/metadata/properties" xmlns:ns3="665c44e8-82e0-472a-a146-da60c58e68e1" xmlns:ns4="a7f4c58d-2184-4563-bcf9-db6ddbe2724e" xmlns:ns5="519ea36b-d811-4413-b1c4-19decce77bf6" targetNamespace="http://schemas.microsoft.com/office/2006/metadata/properties" ma:root="true" ma:fieldsID="8e29fcf13dd295889c67e29f17484f09" ns3:_="" ns4:_="" ns5:_="">
    <xsd:import namespace="665c44e8-82e0-472a-a146-da60c58e68e1"/>
    <xsd:import namespace="a7f4c58d-2184-4563-bcf9-db6ddbe2724e"/>
    <xsd:import namespace="519ea36b-d811-4413-b1c4-19decce77bf6"/>
    <xsd:element name="properties">
      <xsd:complexType>
        <xsd:sequence>
          <xsd:element name="documentManagement">
            <xsd:complexType>
              <xsd:all>
                <xsd:element ref="ns3:h299cf7589dc4b75bcd2bf9f19243c76" minOccurs="0"/>
                <xsd:element ref="ns3:TaxCatchAll" minOccurs="0"/>
                <xsd:element ref="ns3:TaxCatchAllLabel" minOccurs="0"/>
                <xsd:element ref="ns4:MediaServiceMetadata" minOccurs="0"/>
                <xsd:element ref="ns4:MediaServiceFastMetadata" minOccurs="0"/>
                <xsd:element ref="ns5:SharedWithUsers" minOccurs="0"/>
                <xsd:element ref="ns5:SharedWithDetails" minOccurs="0"/>
                <xsd:element ref="ns5:SharingHintHash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5c44e8-82e0-472a-a146-da60c58e68e1" elementFormDefault="qualified">
    <xsd:import namespace="http://schemas.microsoft.com/office/2006/documentManagement/types"/>
    <xsd:import namespace="http://schemas.microsoft.com/office/infopath/2007/PartnerControls"/>
    <xsd:element name="h299cf7589dc4b75bcd2bf9f19243c76" ma:index="8" nillable="true" ma:taxonomy="true" ma:internalName="h299cf7589dc4b75bcd2bf9f19243c76" ma:taxonomyFieldName="InformationClassification" ma:displayName="Information Classification" ma:readOnly="false" ma:default="" ma:fieldId="{1299cf75-89dc-4b75-bcd2-bf9f19243c76}" ma:sspId="9bb7800a-9dd4-4efa-9404-7ac564e64633" ma:termSetId="15e70205-4b68-455f-98cc-31f0c369727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58c50e16-1a35-4c6f-ba67-4e04fe35ffc5}" ma:internalName="TaxCatchAll" ma:showField="CatchAllData" ma:web="519ea36b-d811-4413-b1c4-19decce77b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8c50e16-1a35-4c6f-ba67-4e04fe35ffc5}" ma:internalName="TaxCatchAllLabel" ma:readOnly="true" ma:showField="CatchAllDataLabel" ma:web="519ea36b-d811-4413-b1c4-19decce77b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f4c58d-2184-4563-bcf9-db6ddbe272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ea36b-d811-4413-b1c4-19decce77bf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C69E9F-5E26-4FC5-80F2-4B3C296E12F4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665c44e8-82e0-472a-a146-da60c58e68e1"/>
    <ds:schemaRef ds:uri="http://schemas.openxmlformats.org/package/2006/metadata/core-properties"/>
    <ds:schemaRef ds:uri="519ea36b-d811-4413-b1c4-19decce77bf6"/>
    <ds:schemaRef ds:uri="a7f4c58d-2184-4563-bcf9-db6ddbe2724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5D17405-4738-49F4-A4B2-06789CC8E417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AB5DD461-5681-4569-8063-D4EA9F9E09E8}">
  <ds:schemaRefs>
    <ds:schemaRef ds:uri="519ea36b-d811-4413-b1c4-19decce77bf6"/>
    <ds:schemaRef ds:uri="665c44e8-82e0-472a-a146-da60c58e68e1"/>
    <ds:schemaRef ds:uri="a7f4c58d-2184-4563-bcf9-db6ddbe2724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52CE38D3-7C50-437F-86B1-540912DD85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Powerpoint Wide</Template>
  <TotalTime>24</TotalTime>
  <Words>831</Words>
  <Application>Microsoft Office PowerPoint</Application>
  <PresentationFormat>Widescreen</PresentationFormat>
  <Paragraphs>158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Title</vt:lpstr>
      <vt:lpstr>Aangepast ontwerp</vt:lpstr>
      <vt:lpstr>Last page</vt:lpstr>
      <vt:lpstr>Afsluiting meetmiddel grondwaterpeil</vt:lpstr>
      <vt:lpstr>Overzicht document</vt:lpstr>
      <vt:lpstr>Conclusies vooronderzoek</vt:lpstr>
      <vt:lpstr>Eisen aan het meetmiddel</vt:lpstr>
      <vt:lpstr>Peilbuis eigenschappen</vt:lpstr>
      <vt:lpstr>Mogelijke alternatieven</vt:lpstr>
      <vt:lpstr>Gemotoriseerd meetlint - ontwerp</vt:lpstr>
      <vt:lpstr>Radar - ontwerp</vt:lpstr>
      <vt:lpstr>Vergelijking Meetmethoden</vt:lpstr>
      <vt:lpstr>Vergelijking methoden</vt:lpstr>
      <vt:lpstr>Doorontwikkeling</vt:lpstr>
      <vt:lpstr>PowerPoint Presentation</vt:lpstr>
      <vt:lpstr>Grondwaterpeil meten met radar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Eric Drost</dc:creator>
  <cp:lastModifiedBy>Simone Bouwmans-Booij</cp:lastModifiedBy>
  <cp:revision>3</cp:revision>
  <dcterms:created xsi:type="dcterms:W3CDTF">2019-01-22T08:45:39Z</dcterms:created>
  <dcterms:modified xsi:type="dcterms:W3CDTF">2021-09-20T15:08:55Z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0x010100731CA5EC5B14944E895D5B14144E1A32</vt:lpwstr>
  </property>
</Properties>
</file>